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256" r:id="rId2"/>
    <p:sldId id="257" r:id="rId3"/>
    <p:sldId id="258" r:id="rId4"/>
    <p:sldId id="262" r:id="rId5"/>
    <p:sldId id="1465" r:id="rId6"/>
    <p:sldId id="404" r:id="rId7"/>
    <p:sldId id="486" r:id="rId8"/>
    <p:sldId id="1461" r:id="rId9"/>
    <p:sldId id="535" r:id="rId10"/>
    <p:sldId id="345" r:id="rId11"/>
    <p:sldId id="409" r:id="rId12"/>
    <p:sldId id="1462" r:id="rId13"/>
    <p:sldId id="390" r:id="rId14"/>
    <p:sldId id="337" r:id="rId15"/>
    <p:sldId id="392" r:id="rId16"/>
    <p:sldId id="1463" r:id="rId17"/>
    <p:sldId id="471" r:id="rId18"/>
    <p:sldId id="264" r:id="rId19"/>
    <p:sldId id="550" r:id="rId20"/>
    <p:sldId id="1464"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4660"/>
  </p:normalViewPr>
  <p:slideViewPr>
    <p:cSldViewPr snapToGrid="0">
      <p:cViewPr varScale="1">
        <p:scale>
          <a:sx n="86" d="100"/>
          <a:sy n="86" d="100"/>
        </p:scale>
        <p:origin x="96" y="180"/>
      </p:cViewPr>
      <p:guideLst>
        <p:guide orient="horz" pos="2160"/>
        <p:guide pos="3840"/>
      </p:guideLst>
    </p:cSldViewPr>
  </p:slideViewPr>
  <p:notesTextViewPr>
    <p:cViewPr>
      <p:scale>
        <a:sx n="1" d="1"/>
        <a:sy n="1" d="1"/>
      </p:scale>
      <p:origin x="0" y="0"/>
    </p:cViewPr>
  </p:notesTextViewPr>
  <p:sorterViewPr>
    <p:cViewPr>
      <p:scale>
        <a:sx n="50" d="100"/>
        <a:sy n="5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0.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Century Gothic" panose="020B0502020202020204" pitchFamily="34"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Century Gothic" panose="020B0502020202020204" pitchFamily="34" charset="0"/>
              </a:defRPr>
            </a:lvl1pPr>
          </a:lstStyle>
          <a:p>
            <a:fld id="{50AE5194-513B-4983-90CB-D0E7C9DB39DB}" type="datetimeFigureOut">
              <a:rPr lang="en-US" smtClean="0"/>
              <a:pPr/>
              <a:t>10/22/2020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Century Gothic" panose="020B0502020202020204" pitchFamily="34"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Century Gothic" panose="020B0502020202020204" pitchFamily="34" charset="0"/>
              </a:defRPr>
            </a:lvl1pPr>
          </a:lstStyle>
          <a:p>
            <a:fld id="{44786914-884E-48D1-8E3E-006F7619FE00}" type="slidenum">
              <a:rPr lang="en-US" smtClean="0"/>
              <a:pPr/>
              <a:t>‹#›</a:t>
            </a:fld>
            <a:endParaRPr lang="en-US" dirty="0"/>
          </a:p>
        </p:txBody>
      </p:sp>
    </p:spTree>
    <p:extLst>
      <p:ext uri="{BB962C8B-B14F-4D97-AF65-F5344CB8AC3E}">
        <p14:creationId xmlns:p14="http://schemas.microsoft.com/office/powerpoint/2010/main" val="18536416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Century Gothic" panose="020B0502020202020204" pitchFamily="34" charset="0"/>
        <a:ea typeface="+mn-ea"/>
        <a:cs typeface="+mn-cs"/>
      </a:defRPr>
    </a:lvl1pPr>
    <a:lvl2pPr marL="457200" algn="l" defTabSz="914400" rtl="0" eaLnBrk="1" latinLnBrk="0" hangingPunct="1">
      <a:defRPr sz="1200" kern="1200">
        <a:solidFill>
          <a:schemeClr val="tx1"/>
        </a:solidFill>
        <a:latin typeface="Century Gothic" panose="020B0502020202020204" pitchFamily="34" charset="0"/>
        <a:ea typeface="+mn-ea"/>
        <a:cs typeface="+mn-cs"/>
      </a:defRPr>
    </a:lvl2pPr>
    <a:lvl3pPr marL="914400" algn="l" defTabSz="914400" rtl="0" eaLnBrk="1" latinLnBrk="0" hangingPunct="1">
      <a:defRPr sz="1200" kern="1200">
        <a:solidFill>
          <a:schemeClr val="tx1"/>
        </a:solidFill>
        <a:latin typeface="Century Gothic" panose="020B0502020202020204" pitchFamily="34" charset="0"/>
        <a:ea typeface="+mn-ea"/>
        <a:cs typeface="+mn-cs"/>
      </a:defRPr>
    </a:lvl3pPr>
    <a:lvl4pPr marL="1371600" algn="l" defTabSz="914400" rtl="0" eaLnBrk="1" latinLnBrk="0" hangingPunct="1">
      <a:defRPr sz="1200" kern="1200">
        <a:solidFill>
          <a:schemeClr val="tx1"/>
        </a:solidFill>
        <a:latin typeface="Century Gothic" panose="020B0502020202020204" pitchFamily="34" charset="0"/>
        <a:ea typeface="+mn-ea"/>
        <a:cs typeface="+mn-cs"/>
      </a:defRPr>
    </a:lvl4pPr>
    <a:lvl5pPr marL="1828800" algn="l" defTabSz="914400" rtl="0" eaLnBrk="1" latinLnBrk="0" hangingPunct="1">
      <a:defRPr sz="1200" kern="1200">
        <a:solidFill>
          <a:schemeClr val="tx1"/>
        </a:solidFill>
        <a:latin typeface="Century Gothic" panose="020B0502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CE94A7-C4C0-4312-9A43-1209F3AEDD1F}" type="slidenum">
              <a:rPr lang="en-US" smtClean="0"/>
              <a:pPr/>
              <a:t>9</a:t>
            </a:fld>
            <a:endParaRPr lang="en-US"/>
          </a:p>
        </p:txBody>
      </p:sp>
    </p:spTree>
    <p:extLst>
      <p:ext uri="{BB962C8B-B14F-4D97-AF65-F5344CB8AC3E}">
        <p14:creationId xmlns:p14="http://schemas.microsoft.com/office/powerpoint/2010/main" val="23358666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CE94A7-C4C0-4312-9A43-1209F3AEDD1F}" type="slidenum">
              <a:rPr lang="en-US" smtClean="0"/>
              <a:pPr/>
              <a:t>13</a:t>
            </a:fld>
            <a:endParaRPr lang="en-US"/>
          </a:p>
        </p:txBody>
      </p:sp>
    </p:spTree>
    <p:extLst>
      <p:ext uri="{BB962C8B-B14F-4D97-AF65-F5344CB8AC3E}">
        <p14:creationId xmlns:p14="http://schemas.microsoft.com/office/powerpoint/2010/main" val="243882897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稻壳儿_刀客儿出品_1" type="blank" preserve="1">
  <p:cSld name="Blank_1">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017B522-E8CA-4ADA-93D7-5D51FFCB85B0}"/>
              </a:ext>
            </a:extLst>
          </p:cNvPr>
          <p:cNvPicPr>
            <a:picLocks noChangeAspect="1"/>
          </p:cNvPicPr>
          <p:nvPr userDrawn="1"/>
        </p:nvPicPr>
        <p:blipFill>
          <a:blip r:embed="rId3"/>
          <a:stretch>
            <a:fillRect/>
          </a:stretch>
        </p:blipFill>
        <p:spPr>
          <a:xfrm>
            <a:off x="-529" y="-297"/>
            <a:ext cx="12193057" cy="6858594"/>
          </a:xfrm>
          <a:prstGeom prst="rect">
            <a:avLst/>
          </a:prstGeom>
        </p:spPr>
      </p:pic>
    </p:spTree>
    <p:extLst>
      <p:ext uri="{BB962C8B-B14F-4D97-AF65-F5344CB8AC3E}">
        <p14:creationId xmlns:p14="http://schemas.microsoft.com/office/powerpoint/2010/main" val="25413886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稻壳儿_刀客儿出品_2" type="blank" preserve="1">
  <p:cSld name="Blank_2">
    <p:spTree>
      <p:nvGrpSpPr>
        <p:cNvPr id="1" name=""/>
        <p:cNvGrpSpPr/>
        <p:nvPr/>
      </p:nvGrpSpPr>
      <p:grpSpPr>
        <a:xfrm>
          <a:off x="0" y="0"/>
          <a:ext cx="0" cy="0"/>
          <a:chOff x="0" y="0"/>
          <a:chExt cx="0" cy="0"/>
        </a:xfrm>
      </p:grpSpPr>
    </p:spTree>
    <p:extLst>
      <p:ext uri="{BB962C8B-B14F-4D97-AF65-F5344CB8AC3E}">
        <p14:creationId xmlns:p14="http://schemas.microsoft.com/office/powerpoint/2010/main" val="8588969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稻壳儿_刀客儿出品_3" preserve="1" userDrawn="1">
  <p:cSld name="22_Title Slide">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EF5011F1-33A2-40AC-8DF3-667B2258EF07}"/>
              </a:ext>
            </a:extLst>
          </p:cNvPr>
          <p:cNvSpPr>
            <a:spLocks noGrp="1"/>
          </p:cNvSpPr>
          <p:nvPr>
            <p:ph type="pic" sz="quarter" idx="10"/>
          </p:nvPr>
        </p:nvSpPr>
        <p:spPr>
          <a:xfrm>
            <a:off x="6650181" y="-1"/>
            <a:ext cx="2286000" cy="2286000"/>
          </a:xfrm>
          <a:custGeom>
            <a:avLst/>
            <a:gdLst>
              <a:gd name="connsiteX0" fmla="*/ 0 w 2286000"/>
              <a:gd name="connsiteY0" fmla="*/ 0 h 2286000"/>
              <a:gd name="connsiteX1" fmla="*/ 2286000 w 2286000"/>
              <a:gd name="connsiteY1" fmla="*/ 0 h 2286000"/>
              <a:gd name="connsiteX2" fmla="*/ 2286000 w 2286000"/>
              <a:gd name="connsiteY2" fmla="*/ 2286000 h 2286000"/>
              <a:gd name="connsiteX3" fmla="*/ 0 w 2286000"/>
              <a:gd name="connsiteY3" fmla="*/ 2286000 h 2286000"/>
            </a:gdLst>
            <a:ahLst/>
            <a:cxnLst>
              <a:cxn ang="0">
                <a:pos x="connsiteX0" y="connsiteY0"/>
              </a:cxn>
              <a:cxn ang="0">
                <a:pos x="connsiteX1" y="connsiteY1"/>
              </a:cxn>
              <a:cxn ang="0">
                <a:pos x="connsiteX2" y="connsiteY2"/>
              </a:cxn>
              <a:cxn ang="0">
                <a:pos x="connsiteX3" y="connsiteY3"/>
              </a:cxn>
            </a:cxnLst>
            <a:rect l="l" t="t" r="r" b="b"/>
            <a:pathLst>
              <a:path w="2286000" h="2286000">
                <a:moveTo>
                  <a:pt x="0" y="0"/>
                </a:moveTo>
                <a:lnTo>
                  <a:pt x="2286000" y="0"/>
                </a:lnTo>
                <a:lnTo>
                  <a:pt x="2286000" y="2286000"/>
                </a:lnTo>
                <a:lnTo>
                  <a:pt x="0" y="2286000"/>
                </a:lnTo>
                <a:close/>
              </a:path>
            </a:pathLst>
          </a:custGeom>
        </p:spPr>
        <p:txBody>
          <a:bodyPr wrap="square">
            <a:noAutofit/>
          </a:bodyPr>
          <a:lstStyle/>
          <a:p>
            <a:endParaRPr lang="en-US"/>
          </a:p>
        </p:txBody>
      </p:sp>
      <p:sp>
        <p:nvSpPr>
          <p:cNvPr id="16" name="Picture Placeholder 15">
            <a:extLst>
              <a:ext uri="{FF2B5EF4-FFF2-40B4-BE49-F238E27FC236}">
                <a16:creationId xmlns:a16="http://schemas.microsoft.com/office/drawing/2014/main" id="{822FB01F-2EB1-4808-9D82-0EFB78D05DEA}"/>
              </a:ext>
            </a:extLst>
          </p:cNvPr>
          <p:cNvSpPr>
            <a:spLocks noGrp="1"/>
          </p:cNvSpPr>
          <p:nvPr>
            <p:ph type="pic" sz="quarter" idx="11"/>
          </p:nvPr>
        </p:nvSpPr>
        <p:spPr>
          <a:xfrm>
            <a:off x="6650181" y="2285999"/>
            <a:ext cx="2286000" cy="2286000"/>
          </a:xfrm>
          <a:custGeom>
            <a:avLst/>
            <a:gdLst>
              <a:gd name="connsiteX0" fmla="*/ 0 w 2286000"/>
              <a:gd name="connsiteY0" fmla="*/ 0 h 2286000"/>
              <a:gd name="connsiteX1" fmla="*/ 2286000 w 2286000"/>
              <a:gd name="connsiteY1" fmla="*/ 0 h 2286000"/>
              <a:gd name="connsiteX2" fmla="*/ 2286000 w 2286000"/>
              <a:gd name="connsiteY2" fmla="*/ 2286000 h 2286000"/>
              <a:gd name="connsiteX3" fmla="*/ 0 w 2286000"/>
              <a:gd name="connsiteY3" fmla="*/ 2286000 h 2286000"/>
            </a:gdLst>
            <a:ahLst/>
            <a:cxnLst>
              <a:cxn ang="0">
                <a:pos x="connsiteX0" y="connsiteY0"/>
              </a:cxn>
              <a:cxn ang="0">
                <a:pos x="connsiteX1" y="connsiteY1"/>
              </a:cxn>
              <a:cxn ang="0">
                <a:pos x="connsiteX2" y="connsiteY2"/>
              </a:cxn>
              <a:cxn ang="0">
                <a:pos x="connsiteX3" y="connsiteY3"/>
              </a:cxn>
            </a:cxnLst>
            <a:rect l="l" t="t" r="r" b="b"/>
            <a:pathLst>
              <a:path w="2286000" h="2286000">
                <a:moveTo>
                  <a:pt x="0" y="0"/>
                </a:moveTo>
                <a:lnTo>
                  <a:pt x="2286000" y="0"/>
                </a:lnTo>
                <a:lnTo>
                  <a:pt x="2286000" y="2286000"/>
                </a:lnTo>
                <a:lnTo>
                  <a:pt x="0" y="2286000"/>
                </a:lnTo>
                <a:close/>
              </a:path>
            </a:pathLst>
          </a:custGeom>
        </p:spPr>
        <p:txBody>
          <a:bodyPr wrap="square">
            <a:noAutofit/>
          </a:bodyPr>
          <a:lstStyle/>
          <a:p>
            <a:endParaRPr lang="en-US"/>
          </a:p>
        </p:txBody>
      </p:sp>
      <p:sp>
        <p:nvSpPr>
          <p:cNvPr id="22" name="Picture Placeholder 21">
            <a:extLst>
              <a:ext uri="{FF2B5EF4-FFF2-40B4-BE49-F238E27FC236}">
                <a16:creationId xmlns:a16="http://schemas.microsoft.com/office/drawing/2014/main" id="{848C69D3-1742-48CE-952E-B3014E435625}"/>
              </a:ext>
            </a:extLst>
          </p:cNvPr>
          <p:cNvSpPr>
            <a:spLocks noGrp="1"/>
          </p:cNvSpPr>
          <p:nvPr>
            <p:ph type="pic" sz="quarter" idx="13"/>
          </p:nvPr>
        </p:nvSpPr>
        <p:spPr>
          <a:xfrm>
            <a:off x="8936182" y="-1"/>
            <a:ext cx="2286000" cy="2286000"/>
          </a:xfrm>
          <a:custGeom>
            <a:avLst/>
            <a:gdLst>
              <a:gd name="connsiteX0" fmla="*/ 0 w 2286000"/>
              <a:gd name="connsiteY0" fmla="*/ 0 h 2286000"/>
              <a:gd name="connsiteX1" fmla="*/ 2286000 w 2286000"/>
              <a:gd name="connsiteY1" fmla="*/ 0 h 2286000"/>
              <a:gd name="connsiteX2" fmla="*/ 2286000 w 2286000"/>
              <a:gd name="connsiteY2" fmla="*/ 2286000 h 2286000"/>
              <a:gd name="connsiteX3" fmla="*/ 0 w 2286000"/>
              <a:gd name="connsiteY3" fmla="*/ 2286000 h 2286000"/>
            </a:gdLst>
            <a:ahLst/>
            <a:cxnLst>
              <a:cxn ang="0">
                <a:pos x="connsiteX0" y="connsiteY0"/>
              </a:cxn>
              <a:cxn ang="0">
                <a:pos x="connsiteX1" y="connsiteY1"/>
              </a:cxn>
              <a:cxn ang="0">
                <a:pos x="connsiteX2" y="connsiteY2"/>
              </a:cxn>
              <a:cxn ang="0">
                <a:pos x="connsiteX3" y="connsiteY3"/>
              </a:cxn>
            </a:cxnLst>
            <a:rect l="l" t="t" r="r" b="b"/>
            <a:pathLst>
              <a:path w="2286000" h="2286000">
                <a:moveTo>
                  <a:pt x="0" y="0"/>
                </a:moveTo>
                <a:lnTo>
                  <a:pt x="2286000" y="0"/>
                </a:lnTo>
                <a:lnTo>
                  <a:pt x="2286000" y="2286000"/>
                </a:lnTo>
                <a:lnTo>
                  <a:pt x="0" y="2286000"/>
                </a:lnTo>
                <a:close/>
              </a:path>
            </a:pathLst>
          </a:custGeom>
        </p:spPr>
        <p:txBody>
          <a:bodyPr wrap="square">
            <a:noAutofit/>
          </a:bodyPr>
          <a:lstStyle/>
          <a:p>
            <a:endParaRPr lang="en-US"/>
          </a:p>
        </p:txBody>
      </p:sp>
      <p:sp>
        <p:nvSpPr>
          <p:cNvPr id="25" name="Picture Placeholder 24">
            <a:extLst>
              <a:ext uri="{FF2B5EF4-FFF2-40B4-BE49-F238E27FC236}">
                <a16:creationId xmlns:a16="http://schemas.microsoft.com/office/drawing/2014/main" id="{356C2D14-10CC-41F8-B75A-A851B50E9BCB}"/>
              </a:ext>
            </a:extLst>
          </p:cNvPr>
          <p:cNvSpPr>
            <a:spLocks noGrp="1"/>
          </p:cNvSpPr>
          <p:nvPr>
            <p:ph type="pic" sz="quarter" idx="14"/>
          </p:nvPr>
        </p:nvSpPr>
        <p:spPr>
          <a:xfrm>
            <a:off x="8936182" y="4572000"/>
            <a:ext cx="2286000" cy="2286000"/>
          </a:xfrm>
          <a:custGeom>
            <a:avLst/>
            <a:gdLst>
              <a:gd name="connsiteX0" fmla="*/ 0 w 2286000"/>
              <a:gd name="connsiteY0" fmla="*/ 0 h 2286000"/>
              <a:gd name="connsiteX1" fmla="*/ 2286000 w 2286000"/>
              <a:gd name="connsiteY1" fmla="*/ 0 h 2286000"/>
              <a:gd name="connsiteX2" fmla="*/ 2286000 w 2286000"/>
              <a:gd name="connsiteY2" fmla="*/ 2286000 h 2286000"/>
              <a:gd name="connsiteX3" fmla="*/ 0 w 2286000"/>
              <a:gd name="connsiteY3" fmla="*/ 2286000 h 2286000"/>
            </a:gdLst>
            <a:ahLst/>
            <a:cxnLst>
              <a:cxn ang="0">
                <a:pos x="connsiteX0" y="connsiteY0"/>
              </a:cxn>
              <a:cxn ang="0">
                <a:pos x="connsiteX1" y="connsiteY1"/>
              </a:cxn>
              <a:cxn ang="0">
                <a:pos x="connsiteX2" y="connsiteY2"/>
              </a:cxn>
              <a:cxn ang="0">
                <a:pos x="connsiteX3" y="connsiteY3"/>
              </a:cxn>
            </a:cxnLst>
            <a:rect l="l" t="t" r="r" b="b"/>
            <a:pathLst>
              <a:path w="2286000" h="2286000">
                <a:moveTo>
                  <a:pt x="0" y="0"/>
                </a:moveTo>
                <a:lnTo>
                  <a:pt x="2286000" y="0"/>
                </a:lnTo>
                <a:lnTo>
                  <a:pt x="2286000" y="2286000"/>
                </a:lnTo>
                <a:lnTo>
                  <a:pt x="0" y="2286000"/>
                </a:lnTo>
                <a:close/>
              </a:path>
            </a:pathLst>
          </a:custGeom>
        </p:spPr>
        <p:txBody>
          <a:bodyPr wrap="square">
            <a:noAutofit/>
          </a:bodyPr>
          <a:lstStyle/>
          <a:p>
            <a:endParaRPr lang="en-US"/>
          </a:p>
        </p:txBody>
      </p:sp>
    </p:spTree>
    <p:extLst>
      <p:ext uri="{BB962C8B-B14F-4D97-AF65-F5344CB8AC3E}">
        <p14:creationId xmlns:p14="http://schemas.microsoft.com/office/powerpoint/2010/main" val="42337279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稻壳儿_刀客儿出品_4" preserve="1" userDrawn="1">
  <p:cSld name="Basic_07">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0BDA3A53-1DC0-4B25-9867-C774D25240BB}"/>
              </a:ext>
            </a:extLst>
          </p:cNvPr>
          <p:cNvSpPr>
            <a:spLocks noGrp="1"/>
          </p:cNvSpPr>
          <p:nvPr>
            <p:ph type="pic" sz="quarter" idx="10"/>
          </p:nvPr>
        </p:nvSpPr>
        <p:spPr>
          <a:xfrm>
            <a:off x="1402080" y="4678365"/>
            <a:ext cx="4526916" cy="1616074"/>
          </a:xfrm>
          <a:custGeom>
            <a:avLst/>
            <a:gdLst>
              <a:gd name="connsiteX0" fmla="*/ 0 w 4526916"/>
              <a:gd name="connsiteY0" fmla="*/ 0 h 1616074"/>
              <a:gd name="connsiteX1" fmla="*/ 4526916 w 4526916"/>
              <a:gd name="connsiteY1" fmla="*/ 0 h 1616074"/>
              <a:gd name="connsiteX2" fmla="*/ 4526916 w 4526916"/>
              <a:gd name="connsiteY2" fmla="*/ 1616074 h 1616074"/>
              <a:gd name="connsiteX3" fmla="*/ 0 w 4526916"/>
              <a:gd name="connsiteY3" fmla="*/ 1616074 h 1616074"/>
            </a:gdLst>
            <a:ahLst/>
            <a:cxnLst>
              <a:cxn ang="0">
                <a:pos x="connsiteX0" y="connsiteY0"/>
              </a:cxn>
              <a:cxn ang="0">
                <a:pos x="connsiteX1" y="connsiteY1"/>
              </a:cxn>
              <a:cxn ang="0">
                <a:pos x="connsiteX2" y="connsiteY2"/>
              </a:cxn>
              <a:cxn ang="0">
                <a:pos x="connsiteX3" y="connsiteY3"/>
              </a:cxn>
            </a:cxnLst>
            <a:rect l="l" t="t" r="r" b="b"/>
            <a:pathLst>
              <a:path w="4526916" h="1616074">
                <a:moveTo>
                  <a:pt x="0" y="0"/>
                </a:moveTo>
                <a:lnTo>
                  <a:pt x="4526916" y="0"/>
                </a:lnTo>
                <a:lnTo>
                  <a:pt x="4526916" y="1616074"/>
                </a:lnTo>
                <a:lnTo>
                  <a:pt x="0" y="1616074"/>
                </a:lnTo>
                <a:close/>
              </a:path>
            </a:pathLst>
          </a:custGeom>
        </p:spPr>
        <p:txBody>
          <a:bodyPr wrap="square">
            <a:noAutofit/>
          </a:bodyPr>
          <a:lstStyle/>
          <a:p>
            <a:endParaRPr lang="en-US"/>
          </a:p>
        </p:txBody>
      </p:sp>
      <p:sp>
        <p:nvSpPr>
          <p:cNvPr id="8" name="Picture Placeholder 7">
            <a:extLst>
              <a:ext uri="{FF2B5EF4-FFF2-40B4-BE49-F238E27FC236}">
                <a16:creationId xmlns:a16="http://schemas.microsoft.com/office/drawing/2014/main" id="{8092701E-F06B-40A1-BEFE-2CC6C180E9B0}"/>
              </a:ext>
            </a:extLst>
          </p:cNvPr>
          <p:cNvSpPr>
            <a:spLocks noGrp="1"/>
          </p:cNvSpPr>
          <p:nvPr>
            <p:ph type="pic" sz="quarter" idx="11"/>
          </p:nvPr>
        </p:nvSpPr>
        <p:spPr>
          <a:xfrm>
            <a:off x="6263005" y="4678363"/>
            <a:ext cx="4526916" cy="1616074"/>
          </a:xfrm>
          <a:custGeom>
            <a:avLst/>
            <a:gdLst>
              <a:gd name="connsiteX0" fmla="*/ 0 w 4526916"/>
              <a:gd name="connsiteY0" fmla="*/ 0 h 1616074"/>
              <a:gd name="connsiteX1" fmla="*/ 4526916 w 4526916"/>
              <a:gd name="connsiteY1" fmla="*/ 0 h 1616074"/>
              <a:gd name="connsiteX2" fmla="*/ 4526916 w 4526916"/>
              <a:gd name="connsiteY2" fmla="*/ 1616074 h 1616074"/>
              <a:gd name="connsiteX3" fmla="*/ 0 w 4526916"/>
              <a:gd name="connsiteY3" fmla="*/ 1616074 h 1616074"/>
            </a:gdLst>
            <a:ahLst/>
            <a:cxnLst>
              <a:cxn ang="0">
                <a:pos x="connsiteX0" y="connsiteY0"/>
              </a:cxn>
              <a:cxn ang="0">
                <a:pos x="connsiteX1" y="connsiteY1"/>
              </a:cxn>
              <a:cxn ang="0">
                <a:pos x="connsiteX2" y="connsiteY2"/>
              </a:cxn>
              <a:cxn ang="0">
                <a:pos x="connsiteX3" y="connsiteY3"/>
              </a:cxn>
            </a:cxnLst>
            <a:rect l="l" t="t" r="r" b="b"/>
            <a:pathLst>
              <a:path w="4526916" h="1616074">
                <a:moveTo>
                  <a:pt x="0" y="0"/>
                </a:moveTo>
                <a:lnTo>
                  <a:pt x="4526916" y="0"/>
                </a:lnTo>
                <a:lnTo>
                  <a:pt x="4526916" y="1616074"/>
                </a:lnTo>
                <a:lnTo>
                  <a:pt x="0" y="1616074"/>
                </a:lnTo>
                <a:close/>
              </a:path>
            </a:pathLst>
          </a:custGeom>
        </p:spPr>
        <p:txBody>
          <a:bodyPr wrap="square">
            <a:noAutofit/>
          </a:bodyPr>
          <a:lstStyle/>
          <a:p>
            <a:endParaRPr lang="en-US"/>
          </a:p>
        </p:txBody>
      </p:sp>
    </p:spTree>
    <p:extLst>
      <p:ext uri="{BB962C8B-B14F-4D97-AF65-F5344CB8AC3E}">
        <p14:creationId xmlns:p14="http://schemas.microsoft.com/office/powerpoint/2010/main" val="1533515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稻壳儿_刀客儿出品_5" preserve="1" userDrawn="1">
  <p:cSld name="Basic_18">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933EE596-47A8-4FB9-ADC5-EEB9A60ACE0A}"/>
              </a:ext>
            </a:extLst>
          </p:cNvPr>
          <p:cNvSpPr>
            <a:spLocks noGrp="1"/>
          </p:cNvSpPr>
          <p:nvPr>
            <p:ph type="pic" sz="quarter" idx="10"/>
          </p:nvPr>
        </p:nvSpPr>
        <p:spPr>
          <a:xfrm>
            <a:off x="6816575" y="836024"/>
            <a:ext cx="4317762" cy="6021977"/>
          </a:xfrm>
          <a:custGeom>
            <a:avLst/>
            <a:gdLst>
              <a:gd name="connsiteX0" fmla="*/ 0 w 4317762"/>
              <a:gd name="connsiteY0" fmla="*/ 0 h 6021977"/>
              <a:gd name="connsiteX1" fmla="*/ 4317762 w 4317762"/>
              <a:gd name="connsiteY1" fmla="*/ 0 h 6021977"/>
              <a:gd name="connsiteX2" fmla="*/ 4317762 w 4317762"/>
              <a:gd name="connsiteY2" fmla="*/ 6021977 h 6021977"/>
              <a:gd name="connsiteX3" fmla="*/ 0 w 4317762"/>
              <a:gd name="connsiteY3" fmla="*/ 6021977 h 6021977"/>
            </a:gdLst>
            <a:ahLst/>
            <a:cxnLst>
              <a:cxn ang="0">
                <a:pos x="connsiteX0" y="connsiteY0"/>
              </a:cxn>
              <a:cxn ang="0">
                <a:pos x="connsiteX1" y="connsiteY1"/>
              </a:cxn>
              <a:cxn ang="0">
                <a:pos x="connsiteX2" y="connsiteY2"/>
              </a:cxn>
              <a:cxn ang="0">
                <a:pos x="connsiteX3" y="connsiteY3"/>
              </a:cxn>
            </a:cxnLst>
            <a:rect l="l" t="t" r="r" b="b"/>
            <a:pathLst>
              <a:path w="4317762" h="6021977">
                <a:moveTo>
                  <a:pt x="0" y="0"/>
                </a:moveTo>
                <a:lnTo>
                  <a:pt x="4317762" y="0"/>
                </a:lnTo>
                <a:lnTo>
                  <a:pt x="4317762" y="6021977"/>
                </a:lnTo>
                <a:lnTo>
                  <a:pt x="0" y="6021977"/>
                </a:lnTo>
                <a:close/>
              </a:path>
            </a:pathLst>
          </a:custGeom>
        </p:spPr>
        <p:txBody>
          <a:bodyPr wrap="square">
            <a:noAutofit/>
          </a:bodyPr>
          <a:lstStyle/>
          <a:p>
            <a:endParaRPr lang="en-US"/>
          </a:p>
        </p:txBody>
      </p:sp>
    </p:spTree>
    <p:extLst>
      <p:ext uri="{BB962C8B-B14F-4D97-AF65-F5344CB8AC3E}">
        <p14:creationId xmlns:p14="http://schemas.microsoft.com/office/powerpoint/2010/main" val="9861911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稻壳儿_刀客儿出品_6" preserve="1" userDrawn="1">
  <p:cSld name="6_Title Slid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0B5ABA3D-5A5C-44D6-A5E0-B33CE21C1AAC}"/>
              </a:ext>
            </a:extLst>
          </p:cNvPr>
          <p:cNvSpPr>
            <a:spLocks noGrp="1"/>
          </p:cNvSpPr>
          <p:nvPr>
            <p:ph type="pic" sz="quarter" idx="10"/>
          </p:nvPr>
        </p:nvSpPr>
        <p:spPr>
          <a:xfrm>
            <a:off x="2" y="2434938"/>
            <a:ext cx="9143998" cy="1988126"/>
          </a:xfrm>
          <a:custGeom>
            <a:avLst/>
            <a:gdLst>
              <a:gd name="connsiteX0" fmla="*/ 0 w 9143998"/>
              <a:gd name="connsiteY0" fmla="*/ 0 h 1988126"/>
              <a:gd name="connsiteX1" fmla="*/ 9143998 w 9143998"/>
              <a:gd name="connsiteY1" fmla="*/ 0 h 1988126"/>
              <a:gd name="connsiteX2" fmla="*/ 9143998 w 9143998"/>
              <a:gd name="connsiteY2" fmla="*/ 1988126 h 1988126"/>
              <a:gd name="connsiteX3" fmla="*/ 0 w 9143998"/>
              <a:gd name="connsiteY3" fmla="*/ 1988126 h 1988126"/>
            </a:gdLst>
            <a:ahLst/>
            <a:cxnLst>
              <a:cxn ang="0">
                <a:pos x="connsiteX0" y="connsiteY0"/>
              </a:cxn>
              <a:cxn ang="0">
                <a:pos x="connsiteX1" y="connsiteY1"/>
              </a:cxn>
              <a:cxn ang="0">
                <a:pos x="connsiteX2" y="connsiteY2"/>
              </a:cxn>
              <a:cxn ang="0">
                <a:pos x="connsiteX3" y="connsiteY3"/>
              </a:cxn>
            </a:cxnLst>
            <a:rect l="l" t="t" r="r" b="b"/>
            <a:pathLst>
              <a:path w="9143998" h="1988126">
                <a:moveTo>
                  <a:pt x="0" y="0"/>
                </a:moveTo>
                <a:lnTo>
                  <a:pt x="9143998" y="0"/>
                </a:lnTo>
                <a:lnTo>
                  <a:pt x="9143998" y="1988126"/>
                </a:lnTo>
                <a:lnTo>
                  <a:pt x="0" y="1988126"/>
                </a:lnTo>
                <a:close/>
              </a:path>
            </a:pathLst>
          </a:custGeom>
        </p:spPr>
        <p:txBody>
          <a:bodyPr wrap="square">
            <a:noAutofit/>
          </a:bodyPr>
          <a:lstStyle/>
          <a:p>
            <a:endParaRPr lang="en-US"/>
          </a:p>
        </p:txBody>
      </p:sp>
    </p:spTree>
    <p:extLst>
      <p:ext uri="{BB962C8B-B14F-4D97-AF65-F5344CB8AC3E}">
        <p14:creationId xmlns:p14="http://schemas.microsoft.com/office/powerpoint/2010/main" val="25400161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稻壳儿_刀客儿出品_7" preserve="1" userDrawn="1">
  <p:cSld name="8_Title Slid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1A38C4AA-9E47-4D16-872B-B125C6AB9C78}"/>
              </a:ext>
            </a:extLst>
          </p:cNvPr>
          <p:cNvSpPr>
            <a:spLocks noGrp="1"/>
          </p:cNvSpPr>
          <p:nvPr>
            <p:ph type="pic" sz="quarter" idx="10"/>
          </p:nvPr>
        </p:nvSpPr>
        <p:spPr>
          <a:xfrm>
            <a:off x="0" y="1"/>
            <a:ext cx="7362670" cy="6857999"/>
          </a:xfrm>
          <a:custGeom>
            <a:avLst/>
            <a:gdLst>
              <a:gd name="connsiteX0" fmla="*/ 2490866 w 7362670"/>
              <a:gd name="connsiteY0" fmla="*/ 1506510 h 6857999"/>
              <a:gd name="connsiteX1" fmla="*/ 4829332 w 7362670"/>
              <a:gd name="connsiteY1" fmla="*/ 1506510 h 6857999"/>
              <a:gd name="connsiteX2" fmla="*/ 4829332 w 7362670"/>
              <a:gd name="connsiteY2" fmla="*/ 6857999 h 6857999"/>
              <a:gd name="connsiteX3" fmla="*/ 2490866 w 7362670"/>
              <a:gd name="connsiteY3" fmla="*/ 6857999 h 6857999"/>
              <a:gd name="connsiteX4" fmla="*/ 5024204 w 7362670"/>
              <a:gd name="connsiteY4" fmla="*/ 753254 h 6857999"/>
              <a:gd name="connsiteX5" fmla="*/ 7362670 w 7362670"/>
              <a:gd name="connsiteY5" fmla="*/ 753254 h 6857999"/>
              <a:gd name="connsiteX6" fmla="*/ 7362670 w 7362670"/>
              <a:gd name="connsiteY6" fmla="*/ 6104743 h 6857999"/>
              <a:gd name="connsiteX7" fmla="*/ 5024204 w 7362670"/>
              <a:gd name="connsiteY7" fmla="*/ 6104743 h 6857999"/>
              <a:gd name="connsiteX8" fmla="*/ 0 w 7362670"/>
              <a:gd name="connsiteY8" fmla="*/ 0 h 6857999"/>
              <a:gd name="connsiteX9" fmla="*/ 2338466 w 7362670"/>
              <a:gd name="connsiteY9" fmla="*/ 0 h 6857999"/>
              <a:gd name="connsiteX10" fmla="*/ 2338466 w 7362670"/>
              <a:gd name="connsiteY10" fmla="*/ 5351488 h 6857999"/>
              <a:gd name="connsiteX11" fmla="*/ 0 w 7362670"/>
              <a:gd name="connsiteY11" fmla="*/ 5351488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362670" h="6857999">
                <a:moveTo>
                  <a:pt x="2490866" y="1506510"/>
                </a:moveTo>
                <a:lnTo>
                  <a:pt x="4829332" y="1506510"/>
                </a:lnTo>
                <a:lnTo>
                  <a:pt x="4829332" y="6857999"/>
                </a:lnTo>
                <a:lnTo>
                  <a:pt x="2490866" y="6857999"/>
                </a:lnTo>
                <a:close/>
                <a:moveTo>
                  <a:pt x="5024204" y="753254"/>
                </a:moveTo>
                <a:lnTo>
                  <a:pt x="7362670" y="753254"/>
                </a:lnTo>
                <a:lnTo>
                  <a:pt x="7362670" y="6104743"/>
                </a:lnTo>
                <a:lnTo>
                  <a:pt x="5024204" y="6104743"/>
                </a:lnTo>
                <a:close/>
                <a:moveTo>
                  <a:pt x="0" y="0"/>
                </a:moveTo>
                <a:lnTo>
                  <a:pt x="2338466" y="0"/>
                </a:lnTo>
                <a:lnTo>
                  <a:pt x="2338466" y="5351488"/>
                </a:lnTo>
                <a:lnTo>
                  <a:pt x="0" y="5351488"/>
                </a:lnTo>
                <a:close/>
              </a:path>
            </a:pathLst>
          </a:custGeom>
        </p:spPr>
        <p:txBody>
          <a:bodyPr wrap="square">
            <a:noAutofit/>
          </a:bodyPr>
          <a:lstStyle/>
          <a:p>
            <a:endParaRPr lang="en-US"/>
          </a:p>
        </p:txBody>
      </p:sp>
    </p:spTree>
    <p:extLst>
      <p:ext uri="{BB962C8B-B14F-4D97-AF65-F5344CB8AC3E}">
        <p14:creationId xmlns:p14="http://schemas.microsoft.com/office/powerpoint/2010/main" val="36886359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1ED7183-424D-4B04-941F-4DEDDD2B1F2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8A66769-3DC0-458D-AC59-4A0B19E0FFD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60D520-F6F9-4B0F-BBB5-7BD533CBA1C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5E08D9F-211A-4A75-AB48-EFD000CED836}" type="datetimeFigureOut">
              <a:rPr lang="en-US" smtClean="0"/>
              <a:pPr/>
              <a:t>10/22/2020</a:t>
            </a:fld>
            <a:endParaRPr lang="en-US"/>
          </a:p>
        </p:txBody>
      </p:sp>
      <p:sp>
        <p:nvSpPr>
          <p:cNvPr id="5" name="Footer Placeholder 4">
            <a:extLst>
              <a:ext uri="{FF2B5EF4-FFF2-40B4-BE49-F238E27FC236}">
                <a16:creationId xmlns:a16="http://schemas.microsoft.com/office/drawing/2014/main" id="{C20DE994-D57F-42B2-87ED-5E14CC68604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79B039A-75A8-43AE-A67B-C60121A649F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592E2D4-E5D5-4A7E-AE84-DDCB93086CBC}" type="slidenum">
              <a:rPr lang="en-US" smtClean="0"/>
              <a:pPr/>
              <a:t>‹#›</a:t>
            </a:fld>
            <a:endParaRPr lang="en-US"/>
          </a:p>
        </p:txBody>
      </p:sp>
      <p:grpSp>
        <p:nvGrpSpPr>
          <p:cNvPr id="8" name="Group 7">
            <a:extLst>
              <a:ext uri="{FF2B5EF4-FFF2-40B4-BE49-F238E27FC236}">
                <a16:creationId xmlns:a16="http://schemas.microsoft.com/office/drawing/2014/main" id="{04EE02ED-3827-4C9A-97C1-BF771262CCF4}"/>
              </a:ext>
            </a:extLst>
          </p:cNvPr>
          <p:cNvGrpSpPr/>
          <p:nvPr userDrawn="1"/>
        </p:nvGrpSpPr>
        <p:grpSpPr>
          <a:xfrm>
            <a:off x="-529" y="-297"/>
            <a:ext cx="12193057" cy="6858594"/>
            <a:chOff x="-529" y="-297"/>
            <a:chExt cx="12193057" cy="6858594"/>
          </a:xfrm>
        </p:grpSpPr>
        <p:pic>
          <p:nvPicPr>
            <p:cNvPr id="12" name="Picture 11">
              <a:extLst>
                <a:ext uri="{FF2B5EF4-FFF2-40B4-BE49-F238E27FC236}">
                  <a16:creationId xmlns:a16="http://schemas.microsoft.com/office/drawing/2014/main" id="{688C7060-9FEF-4CBE-A776-F68776811AE3}"/>
                </a:ext>
              </a:extLst>
            </p:cNvPr>
            <p:cNvPicPr>
              <a:picLocks noChangeAspect="1"/>
            </p:cNvPicPr>
            <p:nvPr userDrawn="1"/>
          </p:nvPicPr>
          <p:blipFill>
            <a:blip r:embed="rId9"/>
            <a:stretch>
              <a:fillRect/>
            </a:stretch>
          </p:blipFill>
          <p:spPr>
            <a:xfrm>
              <a:off x="-529" y="-297"/>
              <a:ext cx="12193057" cy="6858594"/>
            </a:xfrm>
            <a:prstGeom prst="rect">
              <a:avLst/>
            </a:prstGeom>
          </p:spPr>
        </p:pic>
        <p:sp>
          <p:nvSpPr>
            <p:cNvPr id="10" name="Rectangle: Rounded Corners 9">
              <a:extLst>
                <a:ext uri="{FF2B5EF4-FFF2-40B4-BE49-F238E27FC236}">
                  <a16:creationId xmlns:a16="http://schemas.microsoft.com/office/drawing/2014/main" id="{5AFDF414-4CF9-4987-B53B-F4D7EBB9A797}"/>
                </a:ext>
              </a:extLst>
            </p:cNvPr>
            <p:cNvSpPr/>
            <p:nvPr userDrawn="1"/>
          </p:nvSpPr>
          <p:spPr>
            <a:xfrm>
              <a:off x="323513" y="274095"/>
              <a:ext cx="11544975" cy="6309810"/>
            </a:xfrm>
            <a:prstGeom prst="roundRect">
              <a:avLst>
                <a:gd name="adj" fmla="val 1849"/>
              </a:avLst>
            </a:prstGeom>
            <a:solidFill>
              <a:schemeClr val="bg1"/>
            </a:solidFill>
            <a:ln>
              <a:noFill/>
            </a:ln>
            <a:effectLst>
              <a:outerShdw blurRad="317500" dist="101477" dir="2699999" rotWithShape="0">
                <a:scrgbClr r="0" g="0" b="0">
                  <a:alpha val="15000"/>
                </a:sc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539066241"/>
      </p:ext>
    </p:extLst>
  </p:cSld>
  <p:clrMap bg1="lt1" tx1="dk1" bg2="lt2" tx2="dk2" accent1="accent1" accent2="accent2" accent3="accent3" accent4="accent4" accent5="accent5" accent6="accent6" hlink="hlink" folHlink="folHlink"/>
  <p:sldLayoutIdLst>
    <p:sldLayoutId id="2147483655" r:id="rId1"/>
    <p:sldLayoutId id="2147483656" r:id="rId2"/>
    <p:sldLayoutId id="2147483685" r:id="rId3"/>
    <p:sldLayoutId id="2147483686" r:id="rId4"/>
    <p:sldLayoutId id="2147483690" r:id="rId5"/>
    <p:sldLayoutId id="2147483691" r:id="rId6"/>
    <p:sldLayoutId id="2147483692" r:id="rId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3.xml"/><Relationship Id="rId5" Type="http://schemas.openxmlformats.org/officeDocument/2006/relationships/image" Target="../media/image6.jpeg"/><Relationship Id="rId4" Type="http://schemas.openxmlformats.org/officeDocument/2006/relationships/image" Target="../media/image5.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稻壳儿_刀客儿出品_1">
            <a:extLst>
              <a:ext uri="{FF2B5EF4-FFF2-40B4-BE49-F238E27FC236}">
                <a16:creationId xmlns:a16="http://schemas.microsoft.com/office/drawing/2014/main" id="{389ACE32-C8A7-431A-9545-29080033378A}"/>
              </a:ext>
            </a:extLst>
          </p:cNvPr>
          <p:cNvSpPr txBox="1"/>
          <p:nvPr/>
        </p:nvSpPr>
        <p:spPr>
          <a:xfrm>
            <a:off x="2877730" y="2177250"/>
            <a:ext cx="6414234" cy="925511"/>
          </a:xfrm>
          <a:prstGeom prst="rect">
            <a:avLst/>
          </a:prstGeom>
          <a:noFill/>
        </p:spPr>
        <p:txBody>
          <a:bodyPr wrap="none" lIns="90000" tIns="46800" rIns="90000" bIns="46800" rtlCol="0">
            <a:spAutoFit/>
          </a:bodyPr>
          <a:lstStyle/>
          <a:p>
            <a:pPr algn="ctr"/>
            <a:r>
              <a:rPr lang="zh-CN" altLang="en-US" sz="5400" dirty="0">
                <a:solidFill>
                  <a:srgbClr val="00B0F0"/>
                </a:solidFill>
                <a:latin typeface="+mj-ea"/>
                <a:ea typeface="+mj-ea"/>
              </a:rPr>
              <a:t>水彩山林</a:t>
            </a:r>
            <a:r>
              <a:rPr lang="en-US" altLang="zh-CN" sz="5400" dirty="0">
                <a:solidFill>
                  <a:srgbClr val="00B0F0"/>
                </a:solidFill>
                <a:latin typeface="+mj-ea"/>
                <a:ea typeface="+mj-ea"/>
              </a:rPr>
              <a:t>·</a:t>
            </a:r>
            <a:r>
              <a:rPr lang="zh-CN" altLang="en-US" sz="5400" dirty="0">
                <a:solidFill>
                  <a:srgbClr val="00B0F0"/>
                </a:solidFill>
                <a:latin typeface="+mj-ea"/>
                <a:ea typeface="+mj-ea"/>
              </a:rPr>
              <a:t>工作总结</a:t>
            </a:r>
            <a:endParaRPr lang="en-US" sz="5400" dirty="0">
              <a:solidFill>
                <a:srgbClr val="00B0F0"/>
              </a:solidFill>
              <a:latin typeface="+mj-ea"/>
              <a:ea typeface="+mj-ea"/>
            </a:endParaRPr>
          </a:p>
        </p:txBody>
      </p:sp>
      <p:sp>
        <p:nvSpPr>
          <p:cNvPr id="5" name="稻壳儿_刀客儿出品_1">
            <a:extLst>
              <a:ext uri="{FF2B5EF4-FFF2-40B4-BE49-F238E27FC236}">
                <a16:creationId xmlns:a16="http://schemas.microsoft.com/office/drawing/2014/main" id="{D708FADA-2EE1-4BC2-959E-DE0AC80942D0}"/>
              </a:ext>
            </a:extLst>
          </p:cNvPr>
          <p:cNvSpPr txBox="1"/>
          <p:nvPr/>
        </p:nvSpPr>
        <p:spPr>
          <a:xfrm>
            <a:off x="2911409" y="2199552"/>
            <a:ext cx="6414234" cy="925511"/>
          </a:xfrm>
          <a:prstGeom prst="rect">
            <a:avLst/>
          </a:prstGeom>
          <a:noFill/>
        </p:spPr>
        <p:txBody>
          <a:bodyPr wrap="none" lIns="90000" tIns="46800" rIns="90000" bIns="46800" rtlCol="0">
            <a:spAutoFit/>
          </a:bodyPr>
          <a:lstStyle/>
          <a:p>
            <a:pPr algn="ctr"/>
            <a:r>
              <a:rPr lang="zh-CN" altLang="en-US" sz="5400" dirty="0">
                <a:solidFill>
                  <a:schemeClr val="bg1"/>
                </a:solidFill>
                <a:latin typeface="+mj-ea"/>
                <a:ea typeface="+mj-ea"/>
              </a:rPr>
              <a:t>水彩山林</a:t>
            </a:r>
            <a:r>
              <a:rPr lang="en-US" altLang="zh-CN" sz="5400" dirty="0">
                <a:solidFill>
                  <a:schemeClr val="bg1"/>
                </a:solidFill>
                <a:latin typeface="+mj-ea"/>
                <a:ea typeface="+mj-ea"/>
              </a:rPr>
              <a:t>·</a:t>
            </a:r>
            <a:r>
              <a:rPr lang="zh-CN" altLang="en-US" sz="5400" dirty="0">
                <a:solidFill>
                  <a:schemeClr val="bg1"/>
                </a:solidFill>
                <a:latin typeface="+mj-ea"/>
                <a:ea typeface="+mj-ea"/>
              </a:rPr>
              <a:t>工作总结</a:t>
            </a:r>
            <a:endParaRPr lang="en-US" sz="5400" dirty="0">
              <a:solidFill>
                <a:schemeClr val="bg1"/>
              </a:solidFill>
              <a:latin typeface="+mj-ea"/>
              <a:ea typeface="+mj-ea"/>
            </a:endParaRPr>
          </a:p>
        </p:txBody>
      </p:sp>
      <p:sp>
        <p:nvSpPr>
          <p:cNvPr id="18" name="稻壳儿_刀客儿出品_3">
            <a:extLst>
              <a:ext uri="{FF2B5EF4-FFF2-40B4-BE49-F238E27FC236}">
                <a16:creationId xmlns:a16="http://schemas.microsoft.com/office/drawing/2014/main" id="{57454989-B564-473E-869C-347B925E5D94}"/>
              </a:ext>
            </a:extLst>
          </p:cNvPr>
          <p:cNvSpPr/>
          <p:nvPr/>
        </p:nvSpPr>
        <p:spPr>
          <a:xfrm>
            <a:off x="5409300" y="3568329"/>
            <a:ext cx="1373401" cy="400110"/>
          </a:xfrm>
          <a:prstGeom prst="roundRect">
            <a:avLst>
              <a:gd name="adj" fmla="val 50000"/>
            </a:avLst>
          </a:prstGeom>
          <a:solidFill>
            <a:schemeClr val="accent1"/>
          </a:solidFill>
          <a:ln>
            <a:noFill/>
          </a:ln>
          <a:effectLst>
            <a:outerShdw blurRad="317500" dist="101477" dir="2699999" rotWithShape="0">
              <a:scrgbClr r="0" g="0" b="0">
                <a:alpha val="15000"/>
              </a:scrgbClr>
            </a:outerShdw>
          </a:effectLst>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lstStyle/>
          <a:p>
            <a:pPr algn="ctr"/>
            <a:endParaRPr lang="en-US"/>
          </a:p>
        </p:txBody>
      </p:sp>
      <p:sp>
        <p:nvSpPr>
          <p:cNvPr id="17" name="稻壳儿_刀客儿出品_4">
            <a:extLst>
              <a:ext uri="{FF2B5EF4-FFF2-40B4-BE49-F238E27FC236}">
                <a16:creationId xmlns:a16="http://schemas.microsoft.com/office/drawing/2014/main" id="{38826B29-C4E6-4489-9325-91A83B567553}"/>
              </a:ext>
            </a:extLst>
          </p:cNvPr>
          <p:cNvSpPr txBox="1"/>
          <p:nvPr/>
        </p:nvSpPr>
        <p:spPr>
          <a:xfrm>
            <a:off x="5409100" y="3601782"/>
            <a:ext cx="1351947" cy="340735"/>
          </a:xfrm>
          <a:prstGeom prst="rect">
            <a:avLst/>
          </a:prstGeom>
          <a:noFill/>
        </p:spPr>
        <p:txBody>
          <a:bodyPr wrap="square" lIns="90000" tIns="46800" rIns="90000" bIns="46800" rtlCol="0">
            <a:spAutoFit/>
          </a:bodyPr>
          <a:lstStyle/>
          <a:p>
            <a:pPr algn="ctr"/>
            <a:r>
              <a:rPr lang="zh-CN" altLang="en-US" sz="1600" b="1" dirty="0">
                <a:solidFill>
                  <a:schemeClr val="bg1"/>
                </a:solidFill>
              </a:rPr>
              <a:t>森焱创意</a:t>
            </a:r>
            <a:endParaRPr lang="en-US" sz="1600" b="1" dirty="0">
              <a:solidFill>
                <a:schemeClr val="bg1"/>
              </a:solidFill>
            </a:endParaRPr>
          </a:p>
        </p:txBody>
      </p:sp>
    </p:spTree>
    <p:extLst>
      <p:ext uri="{BB962C8B-B14F-4D97-AF65-F5344CB8AC3E}">
        <p14:creationId xmlns:p14="http://schemas.microsoft.com/office/powerpoint/2010/main" val="36294527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1000" fill="hold"/>
                                        <p:tgtEl>
                                          <p:spTgt spid="15"/>
                                        </p:tgtEl>
                                        <p:attrNameLst>
                                          <p:attrName>ppt_w</p:attrName>
                                        </p:attrNameLst>
                                      </p:cBhvr>
                                      <p:tavLst>
                                        <p:tav tm="0">
                                          <p:val>
                                            <p:fltVal val="0"/>
                                          </p:val>
                                        </p:tav>
                                        <p:tav tm="100000">
                                          <p:val>
                                            <p:strVal val="#ppt_w"/>
                                          </p:val>
                                        </p:tav>
                                      </p:tavLst>
                                    </p:anim>
                                    <p:anim calcmode="lin" valueType="num">
                                      <p:cBhvr>
                                        <p:cTn id="8" dur="1000" fill="hold"/>
                                        <p:tgtEl>
                                          <p:spTgt spid="15"/>
                                        </p:tgtEl>
                                        <p:attrNameLst>
                                          <p:attrName>ppt_h</p:attrName>
                                        </p:attrNameLst>
                                      </p:cBhvr>
                                      <p:tavLst>
                                        <p:tav tm="0">
                                          <p:val>
                                            <p:fltVal val="0"/>
                                          </p:val>
                                        </p:tav>
                                        <p:tav tm="100000">
                                          <p:val>
                                            <p:strVal val="#ppt_h"/>
                                          </p:val>
                                        </p:tav>
                                      </p:tavLst>
                                    </p:anim>
                                    <p:anim calcmode="lin" valueType="num">
                                      <p:cBhvr>
                                        <p:cTn id="9" dur="1000" fill="hold"/>
                                        <p:tgtEl>
                                          <p:spTgt spid="15"/>
                                        </p:tgtEl>
                                        <p:attrNameLst>
                                          <p:attrName>style.rotation</p:attrName>
                                        </p:attrNameLst>
                                      </p:cBhvr>
                                      <p:tavLst>
                                        <p:tav tm="0">
                                          <p:val>
                                            <p:fltVal val="90"/>
                                          </p:val>
                                        </p:tav>
                                        <p:tav tm="100000">
                                          <p:val>
                                            <p:fltVal val="0"/>
                                          </p:val>
                                        </p:tav>
                                      </p:tavLst>
                                    </p:anim>
                                    <p:animEffect transition="in" filter="fade">
                                      <p:cBhvr>
                                        <p:cTn id="10" dur="1000"/>
                                        <p:tgtEl>
                                          <p:spTgt spid="15"/>
                                        </p:tgtEl>
                                      </p:cBhvr>
                                    </p:animEffect>
                                  </p:childTnLst>
                                </p:cTn>
                              </p:par>
                            </p:childTnLst>
                          </p:cTn>
                        </p:par>
                      </p:childTnLst>
                    </p:cTn>
                  </p:par>
                  <p:par>
                    <p:cTn id="11" fill="hold">
                      <p:stCondLst>
                        <p:cond delay="indefinite"/>
                      </p:stCondLst>
                      <p:childTnLst>
                        <p:par>
                          <p:cTn id="12" fill="hold">
                            <p:stCondLst>
                              <p:cond delay="0"/>
                            </p:stCondLst>
                            <p:childTnLst>
                              <p:par>
                                <p:cTn id="13" presetID="3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p:cTn id="15" dur="1000" fill="hold"/>
                                        <p:tgtEl>
                                          <p:spTgt spid="5"/>
                                        </p:tgtEl>
                                        <p:attrNameLst>
                                          <p:attrName>ppt_w</p:attrName>
                                        </p:attrNameLst>
                                      </p:cBhvr>
                                      <p:tavLst>
                                        <p:tav tm="0">
                                          <p:val>
                                            <p:fltVal val="0"/>
                                          </p:val>
                                        </p:tav>
                                        <p:tav tm="100000">
                                          <p:val>
                                            <p:strVal val="#ppt_w"/>
                                          </p:val>
                                        </p:tav>
                                      </p:tavLst>
                                    </p:anim>
                                    <p:anim calcmode="lin" valueType="num">
                                      <p:cBhvr>
                                        <p:cTn id="16" dur="1000" fill="hold"/>
                                        <p:tgtEl>
                                          <p:spTgt spid="5"/>
                                        </p:tgtEl>
                                        <p:attrNameLst>
                                          <p:attrName>ppt_h</p:attrName>
                                        </p:attrNameLst>
                                      </p:cBhvr>
                                      <p:tavLst>
                                        <p:tav tm="0">
                                          <p:val>
                                            <p:fltVal val="0"/>
                                          </p:val>
                                        </p:tav>
                                        <p:tav tm="100000">
                                          <p:val>
                                            <p:strVal val="#ppt_h"/>
                                          </p:val>
                                        </p:tav>
                                      </p:tavLst>
                                    </p:anim>
                                    <p:anim calcmode="lin" valueType="num">
                                      <p:cBhvr>
                                        <p:cTn id="17" dur="1000" fill="hold"/>
                                        <p:tgtEl>
                                          <p:spTgt spid="5"/>
                                        </p:tgtEl>
                                        <p:attrNameLst>
                                          <p:attrName>style.rotation</p:attrName>
                                        </p:attrNameLst>
                                      </p:cBhvr>
                                      <p:tavLst>
                                        <p:tav tm="0">
                                          <p:val>
                                            <p:fltVal val="90"/>
                                          </p:val>
                                        </p:tav>
                                        <p:tav tm="100000">
                                          <p:val>
                                            <p:fltVal val="0"/>
                                          </p:val>
                                        </p:tav>
                                      </p:tavLst>
                                    </p:anim>
                                    <p:animEffect transition="in" filter="fade">
                                      <p:cBhvr>
                                        <p:cTn id="18"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5"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稻壳儿_刀客儿出品_1">
            <a:extLst>
              <a:ext uri="{FF2B5EF4-FFF2-40B4-BE49-F238E27FC236}">
                <a16:creationId xmlns:a16="http://schemas.microsoft.com/office/drawing/2014/main" id="{E329F888-97CF-47FD-BD87-93E7D74C0C4C}"/>
              </a:ext>
            </a:extLst>
          </p:cNvPr>
          <p:cNvPicPr>
            <a:picLocks noGrp="1"/>
          </p:cNvPicPr>
          <p:nvPr>
            <p:ph type="pic" sz="quarter" idx="10"/>
          </p:nvPr>
        </p:nvPicPr>
        <p:blipFill>
          <a:blip r:embed="rId2">
            <a:extLst>
              <a:ext uri="{28A0092B-C50C-407E-A947-70E740481C1C}">
                <a14:useLocalDpi xmlns:a14="http://schemas.microsoft.com/office/drawing/2010/main" val="0"/>
              </a:ext>
            </a:extLst>
          </a:blip>
          <a:srcRect l="26224" r="26224"/>
          <a:stretch>
            <a:fillRect/>
          </a:stretch>
        </p:blipFill>
        <p:spPr/>
      </p:pic>
      <p:sp>
        <p:nvSpPr>
          <p:cNvPr id="10" name="稻壳儿_刀客儿出品_2">
            <a:extLst>
              <a:ext uri="{FF2B5EF4-FFF2-40B4-BE49-F238E27FC236}">
                <a16:creationId xmlns:a16="http://schemas.microsoft.com/office/drawing/2014/main" id="{D3AF173B-B8D2-4940-BFB5-35F25BBA27AC}"/>
              </a:ext>
            </a:extLst>
          </p:cNvPr>
          <p:cNvSpPr/>
          <p:nvPr/>
        </p:nvSpPr>
        <p:spPr>
          <a:xfrm>
            <a:off x="3588339" y="535291"/>
            <a:ext cx="5151120" cy="10058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lstStyle/>
          <a:p>
            <a:pPr algn="ctr"/>
            <a:endParaRPr lang="en-US">
              <a:cs typeface="+mn-ea"/>
              <a:sym typeface="+mn-lt"/>
            </a:endParaRPr>
          </a:p>
        </p:txBody>
      </p:sp>
      <p:sp>
        <p:nvSpPr>
          <p:cNvPr id="11" name="稻壳儿_刀客儿出品_3">
            <a:extLst>
              <a:ext uri="{FF2B5EF4-FFF2-40B4-BE49-F238E27FC236}">
                <a16:creationId xmlns:a16="http://schemas.microsoft.com/office/drawing/2014/main" id="{4324E0FB-9104-4B81-A515-32E0CD2EB931}"/>
              </a:ext>
            </a:extLst>
          </p:cNvPr>
          <p:cNvSpPr txBox="1"/>
          <p:nvPr/>
        </p:nvSpPr>
        <p:spPr>
          <a:xfrm>
            <a:off x="4276202" y="684268"/>
            <a:ext cx="3775394" cy="707886"/>
          </a:xfrm>
          <a:prstGeom prst="rect">
            <a:avLst/>
          </a:prstGeom>
          <a:noFill/>
        </p:spPr>
        <p:txBody>
          <a:bodyPr wrap="none" lIns="90000" tIns="46800" rIns="90000" bIns="46800" rtlCol="0">
            <a:spAutoFit/>
          </a:bodyPr>
          <a:lstStyle/>
          <a:p>
            <a:pPr algn="ctr"/>
            <a:r>
              <a:rPr lang="zh-CN" altLang="en-US" sz="4000" dirty="0">
                <a:solidFill>
                  <a:schemeClr val="bg1"/>
                </a:solidFill>
                <a:latin typeface="+mj-ea"/>
                <a:ea typeface="+mj-ea"/>
                <a:cs typeface="+mn-ea"/>
                <a:sym typeface="+mn-lt"/>
              </a:rPr>
              <a:t>在这里添加标题</a:t>
            </a:r>
            <a:endParaRPr lang="en-US" sz="4000" dirty="0">
              <a:solidFill>
                <a:schemeClr val="bg1"/>
              </a:solidFill>
              <a:latin typeface="+mj-ea"/>
              <a:ea typeface="+mj-ea"/>
              <a:cs typeface="+mn-ea"/>
              <a:sym typeface="+mn-lt"/>
            </a:endParaRPr>
          </a:p>
        </p:txBody>
      </p:sp>
      <p:sp>
        <p:nvSpPr>
          <p:cNvPr id="12" name="稻壳儿_刀客儿出品_4">
            <a:extLst>
              <a:ext uri="{FF2B5EF4-FFF2-40B4-BE49-F238E27FC236}">
                <a16:creationId xmlns:a16="http://schemas.microsoft.com/office/drawing/2014/main" id="{0E5E5A60-F426-4204-B648-7DCB3238540C}"/>
              </a:ext>
            </a:extLst>
          </p:cNvPr>
          <p:cNvSpPr txBox="1">
            <a:spLocks/>
          </p:cNvSpPr>
          <p:nvPr/>
        </p:nvSpPr>
        <p:spPr>
          <a:xfrm>
            <a:off x="1193459" y="2589411"/>
            <a:ext cx="4317761" cy="890438"/>
          </a:xfrm>
          <a:prstGeom prst="rect">
            <a:avLst/>
          </a:prstGeom>
        </p:spPr>
        <p:txBody>
          <a:bodyPr lIns="90000" tIns="46800" rIns="90000" bIns="4680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en-US" sz="1200" dirty="0">
                <a:solidFill>
                  <a:schemeClr val="tx2">
                    <a:lumMod val="50000"/>
                  </a:schemeClr>
                </a:solidFill>
                <a:cs typeface="+mn-ea"/>
                <a:sym typeface="+mn-lt"/>
              </a:rPr>
              <a:t>Stars are created within galaxies from a reserve of cold gas that forms into giant molecular clouds. Stars are created within galaxies from a reserve of</a:t>
            </a:r>
          </a:p>
        </p:txBody>
      </p:sp>
      <p:sp>
        <p:nvSpPr>
          <p:cNvPr id="13" name="稻壳儿_刀客儿出品_5">
            <a:extLst>
              <a:ext uri="{FF2B5EF4-FFF2-40B4-BE49-F238E27FC236}">
                <a16:creationId xmlns:a16="http://schemas.microsoft.com/office/drawing/2014/main" id="{61BDDBB7-AAC8-41A2-BCC0-F153BEE80AEF}"/>
              </a:ext>
            </a:extLst>
          </p:cNvPr>
          <p:cNvSpPr txBox="1">
            <a:spLocks/>
          </p:cNvSpPr>
          <p:nvPr/>
        </p:nvSpPr>
        <p:spPr>
          <a:xfrm>
            <a:off x="1193459" y="2089834"/>
            <a:ext cx="1797585" cy="371513"/>
          </a:xfrm>
          <a:prstGeom prst="rect">
            <a:avLst/>
          </a:prstGeom>
        </p:spPr>
        <p:txBody>
          <a:bodyPr wrap="none" lIns="90000" tIns="46800" rIns="90000" bIns="4680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None/>
            </a:pPr>
            <a:r>
              <a:rPr lang="zh-CN" altLang="en-US" sz="1800" dirty="0">
                <a:solidFill>
                  <a:schemeClr val="accent4"/>
                </a:solidFill>
                <a:cs typeface="+mn-ea"/>
                <a:sym typeface="+mn-lt"/>
              </a:rPr>
              <a:t>在这里添加标题</a:t>
            </a:r>
            <a:endParaRPr lang="en-US" sz="1800" dirty="0">
              <a:solidFill>
                <a:schemeClr val="accent4"/>
              </a:solidFill>
              <a:cs typeface="+mn-ea"/>
              <a:sym typeface="+mn-lt"/>
            </a:endParaRPr>
          </a:p>
        </p:txBody>
      </p:sp>
      <p:sp>
        <p:nvSpPr>
          <p:cNvPr id="14" name="稻壳儿_刀客儿出品_6">
            <a:extLst>
              <a:ext uri="{FF2B5EF4-FFF2-40B4-BE49-F238E27FC236}">
                <a16:creationId xmlns:a16="http://schemas.microsoft.com/office/drawing/2014/main" id="{F3D658D8-C732-4AE4-9D09-0E5BA5B11D01}"/>
              </a:ext>
            </a:extLst>
          </p:cNvPr>
          <p:cNvSpPr/>
          <p:nvPr/>
        </p:nvSpPr>
        <p:spPr>
          <a:xfrm>
            <a:off x="1193460" y="4003767"/>
            <a:ext cx="1463040" cy="296858"/>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lstStyle/>
          <a:p>
            <a:pPr algn="ctr"/>
            <a:r>
              <a:rPr lang="zh-CN" altLang="en-US" sz="1200" dirty="0">
                <a:cs typeface="+mn-ea"/>
                <a:sym typeface="+mn-lt"/>
              </a:rPr>
              <a:t>添加标题</a:t>
            </a:r>
            <a:endParaRPr lang="en-US" sz="1200" dirty="0">
              <a:cs typeface="+mn-ea"/>
              <a:sym typeface="+mn-lt"/>
            </a:endParaRPr>
          </a:p>
        </p:txBody>
      </p:sp>
      <p:sp>
        <p:nvSpPr>
          <p:cNvPr id="15" name="稻壳儿_刀客儿出品_7">
            <a:extLst>
              <a:ext uri="{FF2B5EF4-FFF2-40B4-BE49-F238E27FC236}">
                <a16:creationId xmlns:a16="http://schemas.microsoft.com/office/drawing/2014/main" id="{31D124AE-4E51-4E59-8A77-BECB0F2721B2}"/>
              </a:ext>
            </a:extLst>
          </p:cNvPr>
          <p:cNvSpPr txBox="1">
            <a:spLocks/>
          </p:cNvSpPr>
          <p:nvPr/>
        </p:nvSpPr>
        <p:spPr>
          <a:xfrm>
            <a:off x="1193459" y="5287591"/>
            <a:ext cx="3984851" cy="613439"/>
          </a:xfrm>
          <a:prstGeom prst="rect">
            <a:avLst/>
          </a:prstGeom>
        </p:spPr>
        <p:txBody>
          <a:bodyPr lIns="90000" tIns="46800" rIns="90000" bIns="4680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en-US" sz="1200" dirty="0">
                <a:solidFill>
                  <a:schemeClr val="tx2">
                    <a:lumMod val="50000"/>
                  </a:schemeClr>
                </a:solidFill>
                <a:cs typeface="+mn-ea"/>
                <a:sym typeface="+mn-lt"/>
              </a:rPr>
              <a:t>Stars are created within galaxies from a reserve of cold gas that forms into giant molecular clouds. </a:t>
            </a:r>
          </a:p>
        </p:txBody>
      </p:sp>
      <p:sp>
        <p:nvSpPr>
          <p:cNvPr id="16" name="稻壳儿_刀客儿出品_8">
            <a:extLst>
              <a:ext uri="{FF2B5EF4-FFF2-40B4-BE49-F238E27FC236}">
                <a16:creationId xmlns:a16="http://schemas.microsoft.com/office/drawing/2014/main" id="{BF560337-21D8-4597-A543-8C1FCAB78DB8}"/>
              </a:ext>
            </a:extLst>
          </p:cNvPr>
          <p:cNvSpPr txBox="1">
            <a:spLocks/>
          </p:cNvSpPr>
          <p:nvPr/>
        </p:nvSpPr>
        <p:spPr>
          <a:xfrm>
            <a:off x="1193459" y="4626512"/>
            <a:ext cx="1092263" cy="586957"/>
          </a:xfrm>
          <a:prstGeom prst="rect">
            <a:avLst/>
          </a:prstGeom>
        </p:spPr>
        <p:txBody>
          <a:bodyPr wrap="none" lIns="90000" tIns="46800" rIns="90000" bIns="4680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None/>
            </a:pPr>
            <a:r>
              <a:rPr lang="en-US" sz="3200" b="1" dirty="0">
                <a:solidFill>
                  <a:schemeClr val="accent4"/>
                </a:solidFill>
                <a:cs typeface="+mn-ea"/>
                <a:sym typeface="+mn-lt"/>
              </a:rPr>
              <a:t>2019</a:t>
            </a:r>
          </a:p>
        </p:txBody>
      </p:sp>
    </p:spTree>
    <p:extLst>
      <p:ext uri="{BB962C8B-B14F-4D97-AF65-F5344CB8AC3E}">
        <p14:creationId xmlns:p14="http://schemas.microsoft.com/office/powerpoint/2010/main" val="102229068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barn(inVertical)">
                                      <p:cBhvr>
                                        <p:cTn id="7" dur="500"/>
                                        <p:tgtEl>
                                          <p:spTgt spid="12"/>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barn(inVertical)">
                                      <p:cBhvr>
                                        <p:cTn id="10" dur="500"/>
                                        <p:tgtEl>
                                          <p:spTgt spid="13"/>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barn(inVertical)">
                                      <p:cBhvr>
                                        <p:cTn id="13" dur="500"/>
                                        <p:tgtEl>
                                          <p:spTgt spid="14"/>
                                        </p:tgtEl>
                                      </p:cBhvr>
                                    </p:animEffect>
                                  </p:childTnLst>
                                </p:cTn>
                              </p:par>
                              <p:par>
                                <p:cTn id="14" presetID="16" presetClass="entr" presetSubtype="21" fill="hold" grpId="0" nodeType="withEffect">
                                  <p:stCondLst>
                                    <p:cond delay="0"/>
                                  </p:stCondLst>
                                  <p:childTnLst>
                                    <p:set>
                                      <p:cBhvr>
                                        <p:cTn id="15" dur="1" fill="hold">
                                          <p:stCondLst>
                                            <p:cond delay="0"/>
                                          </p:stCondLst>
                                        </p:cTn>
                                        <p:tgtEl>
                                          <p:spTgt spid="15"/>
                                        </p:tgtEl>
                                        <p:attrNameLst>
                                          <p:attrName>style.visibility</p:attrName>
                                        </p:attrNameLst>
                                      </p:cBhvr>
                                      <p:to>
                                        <p:strVal val="visible"/>
                                      </p:to>
                                    </p:set>
                                    <p:animEffect transition="in" filter="barn(inVertical)">
                                      <p:cBhvr>
                                        <p:cTn id="16" dur="500"/>
                                        <p:tgtEl>
                                          <p:spTgt spid="15"/>
                                        </p:tgtEl>
                                      </p:cBhvr>
                                    </p:animEffect>
                                  </p:childTnLst>
                                </p:cTn>
                              </p:par>
                              <p:par>
                                <p:cTn id="17" presetID="16" presetClass="entr" presetSubtype="21" fill="hold" grpId="0" nodeType="with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barn(inVertical)">
                                      <p:cBhvr>
                                        <p:cTn id="19"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4" grpId="0" animBg="1"/>
      <p:bldP spid="15" grpId="0"/>
      <p:bldP spid="1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稻壳儿_刀客儿出品_1"/>
          <p:cNvSpPr/>
          <p:nvPr/>
        </p:nvSpPr>
        <p:spPr>
          <a:xfrm>
            <a:off x="967176" y="2160964"/>
            <a:ext cx="5579360" cy="4755136"/>
          </a:xfrm>
          <a:custGeom>
            <a:avLst/>
            <a:gdLst>
              <a:gd name="connsiteX0" fmla="*/ 2781300 w 5588000"/>
              <a:gd name="connsiteY0" fmla="*/ 4724400 h 4762500"/>
              <a:gd name="connsiteX1" fmla="*/ 4775200 w 5588000"/>
              <a:gd name="connsiteY1" fmla="*/ 2717800 h 4762500"/>
              <a:gd name="connsiteX2" fmla="*/ 0 w 5588000"/>
              <a:gd name="connsiteY2" fmla="*/ 3530600 h 4762500"/>
              <a:gd name="connsiteX3" fmla="*/ 4762500 w 5588000"/>
              <a:gd name="connsiteY3" fmla="*/ 0 h 4762500"/>
              <a:gd name="connsiteX4" fmla="*/ 5080000 w 5588000"/>
              <a:gd name="connsiteY4" fmla="*/ 266700 h 4762500"/>
              <a:gd name="connsiteX5" fmla="*/ 889000 w 5588000"/>
              <a:gd name="connsiteY5" fmla="*/ 3162300 h 4762500"/>
              <a:gd name="connsiteX6" fmla="*/ 5308600 w 5588000"/>
              <a:gd name="connsiteY6" fmla="*/ 2400300 h 4762500"/>
              <a:gd name="connsiteX7" fmla="*/ 5588000 w 5588000"/>
              <a:gd name="connsiteY7" fmla="*/ 2362200 h 4762500"/>
              <a:gd name="connsiteX8" fmla="*/ 3136900 w 5588000"/>
              <a:gd name="connsiteY8" fmla="*/ 4762500 h 4762500"/>
              <a:gd name="connsiteX9" fmla="*/ 2781300 w 5588000"/>
              <a:gd name="connsiteY9" fmla="*/ 4724400 h 476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88000" h="4762500">
                <a:moveTo>
                  <a:pt x="2781300" y="4724400"/>
                </a:moveTo>
                <a:lnTo>
                  <a:pt x="4775200" y="2717800"/>
                </a:lnTo>
                <a:lnTo>
                  <a:pt x="0" y="3530600"/>
                </a:lnTo>
                <a:lnTo>
                  <a:pt x="4762500" y="0"/>
                </a:lnTo>
                <a:lnTo>
                  <a:pt x="5080000" y="266700"/>
                </a:lnTo>
                <a:lnTo>
                  <a:pt x="889000" y="3162300"/>
                </a:lnTo>
                <a:lnTo>
                  <a:pt x="5308600" y="2400300"/>
                </a:lnTo>
                <a:lnTo>
                  <a:pt x="5588000" y="2362200"/>
                </a:lnTo>
                <a:lnTo>
                  <a:pt x="3136900" y="4762500"/>
                </a:lnTo>
                <a:lnTo>
                  <a:pt x="2781300" y="472440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lstStyle/>
          <a:p>
            <a:pPr algn="ctr"/>
            <a:endParaRPr lang="en-US" sz="1798"/>
          </a:p>
        </p:txBody>
      </p:sp>
      <p:grpSp>
        <p:nvGrpSpPr>
          <p:cNvPr id="24" name="稻壳儿_刀客儿出品_2"/>
          <p:cNvGrpSpPr/>
          <p:nvPr/>
        </p:nvGrpSpPr>
        <p:grpSpPr>
          <a:xfrm>
            <a:off x="5403707" y="286084"/>
            <a:ext cx="2424833" cy="2335733"/>
            <a:chOff x="9109075" y="2949575"/>
            <a:chExt cx="3082925" cy="468313"/>
          </a:xfrm>
        </p:grpSpPr>
        <p:sp>
          <p:nvSpPr>
            <p:cNvPr id="11" name="Freeform 6"/>
            <p:cNvSpPr>
              <a:spLocks noEditPoints="1"/>
            </p:cNvSpPr>
            <p:nvPr/>
          </p:nvSpPr>
          <p:spPr bwMode="auto">
            <a:xfrm>
              <a:off x="9109075" y="3273425"/>
              <a:ext cx="950913" cy="144463"/>
            </a:xfrm>
            <a:custGeom>
              <a:avLst/>
              <a:gdLst>
                <a:gd name="T0" fmla="*/ 965 w 1797"/>
                <a:gd name="T1" fmla="*/ 1 h 1273"/>
                <a:gd name="T2" fmla="*/ 835 w 1797"/>
                <a:gd name="T3" fmla="*/ 20 h 1273"/>
                <a:gd name="T4" fmla="*/ 707 w 1797"/>
                <a:gd name="T5" fmla="*/ 54 h 1273"/>
                <a:gd name="T6" fmla="*/ 556 w 1797"/>
                <a:gd name="T7" fmla="*/ 114 h 1273"/>
                <a:gd name="T8" fmla="*/ 396 w 1797"/>
                <a:gd name="T9" fmla="*/ 204 h 1273"/>
                <a:gd name="T10" fmla="*/ 239 w 1797"/>
                <a:gd name="T11" fmla="*/ 336 h 1273"/>
                <a:gd name="T12" fmla="*/ 98 w 1797"/>
                <a:gd name="T13" fmla="*/ 512 h 1273"/>
                <a:gd name="T14" fmla="*/ 17 w 1797"/>
                <a:gd name="T15" fmla="*/ 674 h 1273"/>
                <a:gd name="T16" fmla="*/ 164 w 1797"/>
                <a:gd name="T17" fmla="*/ 597 h 1273"/>
                <a:gd name="T18" fmla="*/ 292 w 1797"/>
                <a:gd name="T19" fmla="*/ 541 h 1273"/>
                <a:gd name="T20" fmla="*/ 281 w 1797"/>
                <a:gd name="T21" fmla="*/ 574 h 1273"/>
                <a:gd name="T22" fmla="*/ 167 w 1797"/>
                <a:gd name="T23" fmla="*/ 731 h 1273"/>
                <a:gd name="T24" fmla="*/ 88 w 1797"/>
                <a:gd name="T25" fmla="*/ 869 h 1273"/>
                <a:gd name="T26" fmla="*/ 36 w 1797"/>
                <a:gd name="T27" fmla="*/ 991 h 1273"/>
                <a:gd name="T28" fmla="*/ 4 w 1797"/>
                <a:gd name="T29" fmla="*/ 1116 h 1273"/>
                <a:gd name="T30" fmla="*/ 4 w 1797"/>
                <a:gd name="T31" fmla="*/ 1239 h 1273"/>
                <a:gd name="T32" fmla="*/ 135 w 1797"/>
                <a:gd name="T33" fmla="*/ 1273 h 1273"/>
                <a:gd name="T34" fmla="*/ 308 w 1797"/>
                <a:gd name="T35" fmla="*/ 1259 h 1273"/>
                <a:gd name="T36" fmla="*/ 484 w 1797"/>
                <a:gd name="T37" fmla="*/ 1228 h 1273"/>
                <a:gd name="T38" fmla="*/ 649 w 1797"/>
                <a:gd name="T39" fmla="*/ 1186 h 1273"/>
                <a:gd name="T40" fmla="*/ 891 w 1797"/>
                <a:gd name="T41" fmla="*/ 1108 h 1273"/>
                <a:gd name="T42" fmla="*/ 1039 w 1797"/>
                <a:gd name="T43" fmla="*/ 1051 h 1273"/>
                <a:gd name="T44" fmla="*/ 1003 w 1797"/>
                <a:gd name="T45" fmla="*/ 1100 h 1273"/>
                <a:gd name="T46" fmla="*/ 884 w 1797"/>
                <a:gd name="T47" fmla="*/ 1215 h 1273"/>
                <a:gd name="T48" fmla="*/ 916 w 1797"/>
                <a:gd name="T49" fmla="*/ 1240 h 1273"/>
                <a:gd name="T50" fmla="*/ 1202 w 1797"/>
                <a:gd name="T51" fmla="*/ 1149 h 1273"/>
                <a:gd name="T52" fmla="*/ 1418 w 1797"/>
                <a:gd name="T53" fmla="*/ 1044 h 1273"/>
                <a:gd name="T54" fmla="*/ 1575 w 1797"/>
                <a:gd name="T55" fmla="*/ 931 h 1273"/>
                <a:gd name="T56" fmla="*/ 1680 w 1797"/>
                <a:gd name="T57" fmla="*/ 821 h 1273"/>
                <a:gd name="T58" fmla="*/ 1746 w 1797"/>
                <a:gd name="T59" fmla="*/ 721 h 1273"/>
                <a:gd name="T60" fmla="*/ 1787 w 1797"/>
                <a:gd name="T61" fmla="*/ 628 h 1273"/>
                <a:gd name="T62" fmla="*/ 1068 w 1797"/>
                <a:gd name="T63" fmla="*/ 888 h 1273"/>
                <a:gd name="T64" fmla="*/ 1146 w 1797"/>
                <a:gd name="T65" fmla="*/ 820 h 1273"/>
                <a:gd name="T66" fmla="*/ 1189 w 1797"/>
                <a:gd name="T67" fmla="*/ 759 h 1273"/>
                <a:gd name="T68" fmla="*/ 1024 w 1797"/>
                <a:gd name="T69" fmla="*/ 819 h 1273"/>
                <a:gd name="T70" fmla="*/ 815 w 1797"/>
                <a:gd name="T71" fmla="*/ 874 h 1273"/>
                <a:gd name="T72" fmla="*/ 674 w 1797"/>
                <a:gd name="T73" fmla="*/ 894 h 1273"/>
                <a:gd name="T74" fmla="*/ 564 w 1797"/>
                <a:gd name="T75" fmla="*/ 897 h 1273"/>
                <a:gd name="T76" fmla="*/ 531 w 1797"/>
                <a:gd name="T77" fmla="*/ 836 h 1273"/>
                <a:gd name="T78" fmla="*/ 543 w 1797"/>
                <a:gd name="T79" fmla="*/ 756 h 1273"/>
                <a:gd name="T80" fmla="*/ 570 w 1797"/>
                <a:gd name="T81" fmla="*/ 675 h 1273"/>
                <a:gd name="T82" fmla="*/ 639 w 1797"/>
                <a:gd name="T83" fmla="*/ 547 h 1273"/>
                <a:gd name="T84" fmla="*/ 726 w 1797"/>
                <a:gd name="T85" fmla="*/ 430 h 1273"/>
                <a:gd name="T86" fmla="*/ 636 w 1797"/>
                <a:gd name="T87" fmla="*/ 461 h 1273"/>
                <a:gd name="T88" fmla="*/ 554 w 1797"/>
                <a:gd name="T89" fmla="*/ 474 h 1273"/>
                <a:gd name="T90" fmla="*/ 638 w 1797"/>
                <a:gd name="T91" fmla="*/ 344 h 1273"/>
                <a:gd name="T92" fmla="*/ 734 w 1797"/>
                <a:gd name="T93" fmla="*/ 245 h 1273"/>
                <a:gd name="T94" fmla="*/ 838 w 1797"/>
                <a:gd name="T95" fmla="*/ 174 h 1273"/>
                <a:gd name="T96" fmla="*/ 940 w 1797"/>
                <a:gd name="T97" fmla="*/ 126 h 1273"/>
                <a:gd name="T98" fmla="*/ 1051 w 1797"/>
                <a:gd name="T99" fmla="*/ 92 h 1273"/>
                <a:gd name="T100" fmla="*/ 1552 w 1797"/>
                <a:gd name="T101" fmla="*/ 179 h 1273"/>
                <a:gd name="T102" fmla="*/ 1667 w 1797"/>
                <a:gd name="T103" fmla="*/ 527 h 1273"/>
                <a:gd name="T104" fmla="*/ 1617 w 1797"/>
                <a:gd name="T105" fmla="*/ 604 h 1273"/>
                <a:gd name="T106" fmla="*/ 1548 w 1797"/>
                <a:gd name="T107" fmla="*/ 675 h 1273"/>
                <a:gd name="T108" fmla="*/ 1447 w 1797"/>
                <a:gd name="T109" fmla="*/ 749 h 1273"/>
                <a:gd name="T110" fmla="*/ 1307 w 1797"/>
                <a:gd name="T111" fmla="*/ 817 h 1273"/>
                <a:gd name="T112" fmla="*/ 1122 w 1797"/>
                <a:gd name="T113" fmla="*/ 876 h 1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97" h="1273">
                  <a:moveTo>
                    <a:pt x="1797" y="582"/>
                  </a:moveTo>
                  <a:lnTo>
                    <a:pt x="1578" y="161"/>
                  </a:lnTo>
                  <a:lnTo>
                    <a:pt x="973" y="0"/>
                  </a:lnTo>
                  <a:lnTo>
                    <a:pt x="965" y="1"/>
                  </a:lnTo>
                  <a:lnTo>
                    <a:pt x="943" y="3"/>
                  </a:lnTo>
                  <a:lnTo>
                    <a:pt x="908" y="7"/>
                  </a:lnTo>
                  <a:lnTo>
                    <a:pt x="861" y="15"/>
                  </a:lnTo>
                  <a:lnTo>
                    <a:pt x="835" y="20"/>
                  </a:lnTo>
                  <a:lnTo>
                    <a:pt x="805" y="26"/>
                  </a:lnTo>
                  <a:lnTo>
                    <a:pt x="774" y="35"/>
                  </a:lnTo>
                  <a:lnTo>
                    <a:pt x="741" y="44"/>
                  </a:lnTo>
                  <a:lnTo>
                    <a:pt x="707" y="54"/>
                  </a:lnTo>
                  <a:lnTo>
                    <a:pt x="671" y="66"/>
                  </a:lnTo>
                  <a:lnTo>
                    <a:pt x="633" y="80"/>
                  </a:lnTo>
                  <a:lnTo>
                    <a:pt x="594" y="96"/>
                  </a:lnTo>
                  <a:lnTo>
                    <a:pt x="556" y="114"/>
                  </a:lnTo>
                  <a:lnTo>
                    <a:pt x="517" y="133"/>
                  </a:lnTo>
                  <a:lnTo>
                    <a:pt x="476" y="155"/>
                  </a:lnTo>
                  <a:lnTo>
                    <a:pt x="436" y="179"/>
                  </a:lnTo>
                  <a:lnTo>
                    <a:pt x="396" y="204"/>
                  </a:lnTo>
                  <a:lnTo>
                    <a:pt x="355" y="234"/>
                  </a:lnTo>
                  <a:lnTo>
                    <a:pt x="315" y="264"/>
                  </a:lnTo>
                  <a:lnTo>
                    <a:pt x="276" y="299"/>
                  </a:lnTo>
                  <a:lnTo>
                    <a:pt x="239" y="336"/>
                  </a:lnTo>
                  <a:lnTo>
                    <a:pt x="201" y="375"/>
                  </a:lnTo>
                  <a:lnTo>
                    <a:pt x="165" y="417"/>
                  </a:lnTo>
                  <a:lnTo>
                    <a:pt x="131" y="463"/>
                  </a:lnTo>
                  <a:lnTo>
                    <a:pt x="98" y="512"/>
                  </a:lnTo>
                  <a:lnTo>
                    <a:pt x="66" y="563"/>
                  </a:lnTo>
                  <a:lnTo>
                    <a:pt x="37" y="619"/>
                  </a:lnTo>
                  <a:lnTo>
                    <a:pt x="10" y="678"/>
                  </a:lnTo>
                  <a:lnTo>
                    <a:pt x="17" y="674"/>
                  </a:lnTo>
                  <a:lnTo>
                    <a:pt x="40" y="661"/>
                  </a:lnTo>
                  <a:lnTo>
                    <a:pt x="73" y="644"/>
                  </a:lnTo>
                  <a:lnTo>
                    <a:pt x="115" y="621"/>
                  </a:lnTo>
                  <a:lnTo>
                    <a:pt x="164" y="597"/>
                  </a:lnTo>
                  <a:lnTo>
                    <a:pt x="214" y="573"/>
                  </a:lnTo>
                  <a:lnTo>
                    <a:pt x="240" y="561"/>
                  </a:lnTo>
                  <a:lnTo>
                    <a:pt x="266" y="550"/>
                  </a:lnTo>
                  <a:lnTo>
                    <a:pt x="292" y="541"/>
                  </a:lnTo>
                  <a:lnTo>
                    <a:pt x="317" y="532"/>
                  </a:lnTo>
                  <a:lnTo>
                    <a:pt x="312" y="537"/>
                  </a:lnTo>
                  <a:lnTo>
                    <a:pt x="299" y="551"/>
                  </a:lnTo>
                  <a:lnTo>
                    <a:pt x="281" y="574"/>
                  </a:lnTo>
                  <a:lnTo>
                    <a:pt x="258" y="603"/>
                  </a:lnTo>
                  <a:lnTo>
                    <a:pt x="229" y="640"/>
                  </a:lnTo>
                  <a:lnTo>
                    <a:pt x="198" y="682"/>
                  </a:lnTo>
                  <a:lnTo>
                    <a:pt x="167" y="731"/>
                  </a:lnTo>
                  <a:lnTo>
                    <a:pt x="134" y="783"/>
                  </a:lnTo>
                  <a:lnTo>
                    <a:pt x="118" y="811"/>
                  </a:lnTo>
                  <a:lnTo>
                    <a:pt x="102" y="839"/>
                  </a:lnTo>
                  <a:lnTo>
                    <a:pt x="88" y="869"/>
                  </a:lnTo>
                  <a:lnTo>
                    <a:pt x="73" y="898"/>
                  </a:lnTo>
                  <a:lnTo>
                    <a:pt x="59" y="929"/>
                  </a:lnTo>
                  <a:lnTo>
                    <a:pt x="47" y="959"/>
                  </a:lnTo>
                  <a:lnTo>
                    <a:pt x="36" y="991"/>
                  </a:lnTo>
                  <a:lnTo>
                    <a:pt x="26" y="1022"/>
                  </a:lnTo>
                  <a:lnTo>
                    <a:pt x="17" y="1053"/>
                  </a:lnTo>
                  <a:lnTo>
                    <a:pt x="10" y="1084"/>
                  </a:lnTo>
                  <a:lnTo>
                    <a:pt x="4" y="1116"/>
                  </a:lnTo>
                  <a:lnTo>
                    <a:pt x="1" y="1147"/>
                  </a:lnTo>
                  <a:lnTo>
                    <a:pt x="0" y="1178"/>
                  </a:lnTo>
                  <a:lnTo>
                    <a:pt x="1" y="1208"/>
                  </a:lnTo>
                  <a:lnTo>
                    <a:pt x="4" y="1239"/>
                  </a:lnTo>
                  <a:lnTo>
                    <a:pt x="10" y="1268"/>
                  </a:lnTo>
                  <a:lnTo>
                    <a:pt x="50" y="1271"/>
                  </a:lnTo>
                  <a:lnTo>
                    <a:pt x="92" y="1273"/>
                  </a:lnTo>
                  <a:lnTo>
                    <a:pt x="135" y="1273"/>
                  </a:lnTo>
                  <a:lnTo>
                    <a:pt x="177" y="1271"/>
                  </a:lnTo>
                  <a:lnTo>
                    <a:pt x="220" y="1268"/>
                  </a:lnTo>
                  <a:lnTo>
                    <a:pt x="265" y="1264"/>
                  </a:lnTo>
                  <a:lnTo>
                    <a:pt x="308" y="1259"/>
                  </a:lnTo>
                  <a:lnTo>
                    <a:pt x="353" y="1253"/>
                  </a:lnTo>
                  <a:lnTo>
                    <a:pt x="396" y="1246"/>
                  </a:lnTo>
                  <a:lnTo>
                    <a:pt x="440" y="1237"/>
                  </a:lnTo>
                  <a:lnTo>
                    <a:pt x="484" y="1228"/>
                  </a:lnTo>
                  <a:lnTo>
                    <a:pt x="525" y="1218"/>
                  </a:lnTo>
                  <a:lnTo>
                    <a:pt x="567" y="1208"/>
                  </a:lnTo>
                  <a:lnTo>
                    <a:pt x="609" y="1197"/>
                  </a:lnTo>
                  <a:lnTo>
                    <a:pt x="649" y="1186"/>
                  </a:lnTo>
                  <a:lnTo>
                    <a:pt x="688" y="1175"/>
                  </a:lnTo>
                  <a:lnTo>
                    <a:pt x="763" y="1152"/>
                  </a:lnTo>
                  <a:lnTo>
                    <a:pt x="831" y="1129"/>
                  </a:lnTo>
                  <a:lnTo>
                    <a:pt x="891" y="1108"/>
                  </a:lnTo>
                  <a:lnTo>
                    <a:pt x="944" y="1088"/>
                  </a:lnTo>
                  <a:lnTo>
                    <a:pt x="986" y="1072"/>
                  </a:lnTo>
                  <a:lnTo>
                    <a:pt x="1019" y="1059"/>
                  </a:lnTo>
                  <a:lnTo>
                    <a:pt x="1039" y="1051"/>
                  </a:lnTo>
                  <a:lnTo>
                    <a:pt x="1045" y="1048"/>
                  </a:lnTo>
                  <a:lnTo>
                    <a:pt x="1034" y="1065"/>
                  </a:lnTo>
                  <a:lnTo>
                    <a:pt x="1019" y="1082"/>
                  </a:lnTo>
                  <a:lnTo>
                    <a:pt x="1003" y="1100"/>
                  </a:lnTo>
                  <a:lnTo>
                    <a:pt x="986" y="1118"/>
                  </a:lnTo>
                  <a:lnTo>
                    <a:pt x="952" y="1153"/>
                  </a:lnTo>
                  <a:lnTo>
                    <a:pt x="916" y="1187"/>
                  </a:lnTo>
                  <a:lnTo>
                    <a:pt x="884" y="1215"/>
                  </a:lnTo>
                  <a:lnTo>
                    <a:pt x="857" y="1239"/>
                  </a:lnTo>
                  <a:lnTo>
                    <a:pt x="838" y="1254"/>
                  </a:lnTo>
                  <a:lnTo>
                    <a:pt x="832" y="1259"/>
                  </a:lnTo>
                  <a:lnTo>
                    <a:pt x="916" y="1240"/>
                  </a:lnTo>
                  <a:lnTo>
                    <a:pt x="993" y="1219"/>
                  </a:lnTo>
                  <a:lnTo>
                    <a:pt x="1068" y="1197"/>
                  </a:lnTo>
                  <a:lnTo>
                    <a:pt x="1137" y="1174"/>
                  </a:lnTo>
                  <a:lnTo>
                    <a:pt x="1202" y="1149"/>
                  </a:lnTo>
                  <a:lnTo>
                    <a:pt x="1261" y="1124"/>
                  </a:lnTo>
                  <a:lnTo>
                    <a:pt x="1317" y="1097"/>
                  </a:lnTo>
                  <a:lnTo>
                    <a:pt x="1371" y="1071"/>
                  </a:lnTo>
                  <a:lnTo>
                    <a:pt x="1418" y="1044"/>
                  </a:lnTo>
                  <a:lnTo>
                    <a:pt x="1463" y="1015"/>
                  </a:lnTo>
                  <a:lnTo>
                    <a:pt x="1503" y="988"/>
                  </a:lnTo>
                  <a:lnTo>
                    <a:pt x="1541" y="959"/>
                  </a:lnTo>
                  <a:lnTo>
                    <a:pt x="1575" y="931"/>
                  </a:lnTo>
                  <a:lnTo>
                    <a:pt x="1605" y="902"/>
                  </a:lnTo>
                  <a:lnTo>
                    <a:pt x="1634" y="875"/>
                  </a:lnTo>
                  <a:lnTo>
                    <a:pt x="1659" y="847"/>
                  </a:lnTo>
                  <a:lnTo>
                    <a:pt x="1680" y="821"/>
                  </a:lnTo>
                  <a:lnTo>
                    <a:pt x="1700" y="794"/>
                  </a:lnTo>
                  <a:lnTo>
                    <a:pt x="1718" y="769"/>
                  </a:lnTo>
                  <a:lnTo>
                    <a:pt x="1734" y="744"/>
                  </a:lnTo>
                  <a:lnTo>
                    <a:pt x="1746" y="721"/>
                  </a:lnTo>
                  <a:lnTo>
                    <a:pt x="1758" y="700"/>
                  </a:lnTo>
                  <a:lnTo>
                    <a:pt x="1767" y="679"/>
                  </a:lnTo>
                  <a:lnTo>
                    <a:pt x="1775" y="660"/>
                  </a:lnTo>
                  <a:lnTo>
                    <a:pt x="1787" y="628"/>
                  </a:lnTo>
                  <a:lnTo>
                    <a:pt x="1793" y="603"/>
                  </a:lnTo>
                  <a:lnTo>
                    <a:pt x="1795" y="587"/>
                  </a:lnTo>
                  <a:lnTo>
                    <a:pt x="1797" y="582"/>
                  </a:lnTo>
                  <a:close/>
                  <a:moveTo>
                    <a:pt x="1068" y="888"/>
                  </a:moveTo>
                  <a:lnTo>
                    <a:pt x="1068" y="888"/>
                  </a:lnTo>
                  <a:lnTo>
                    <a:pt x="1084" y="875"/>
                  </a:lnTo>
                  <a:lnTo>
                    <a:pt x="1123" y="841"/>
                  </a:lnTo>
                  <a:lnTo>
                    <a:pt x="1146" y="820"/>
                  </a:lnTo>
                  <a:lnTo>
                    <a:pt x="1169" y="797"/>
                  </a:lnTo>
                  <a:lnTo>
                    <a:pt x="1191" y="774"/>
                  </a:lnTo>
                  <a:lnTo>
                    <a:pt x="1206" y="752"/>
                  </a:lnTo>
                  <a:lnTo>
                    <a:pt x="1189" y="759"/>
                  </a:lnTo>
                  <a:lnTo>
                    <a:pt x="1142" y="778"/>
                  </a:lnTo>
                  <a:lnTo>
                    <a:pt x="1107" y="790"/>
                  </a:lnTo>
                  <a:lnTo>
                    <a:pt x="1067" y="803"/>
                  </a:lnTo>
                  <a:lnTo>
                    <a:pt x="1024" y="819"/>
                  </a:lnTo>
                  <a:lnTo>
                    <a:pt x="975" y="833"/>
                  </a:lnTo>
                  <a:lnTo>
                    <a:pt x="924" y="847"/>
                  </a:lnTo>
                  <a:lnTo>
                    <a:pt x="870" y="861"/>
                  </a:lnTo>
                  <a:lnTo>
                    <a:pt x="815" y="874"/>
                  </a:lnTo>
                  <a:lnTo>
                    <a:pt x="759" y="884"/>
                  </a:lnTo>
                  <a:lnTo>
                    <a:pt x="730" y="888"/>
                  </a:lnTo>
                  <a:lnTo>
                    <a:pt x="701" y="892"/>
                  </a:lnTo>
                  <a:lnTo>
                    <a:pt x="674" y="894"/>
                  </a:lnTo>
                  <a:lnTo>
                    <a:pt x="646" y="896"/>
                  </a:lnTo>
                  <a:lnTo>
                    <a:pt x="618" y="897"/>
                  </a:lnTo>
                  <a:lnTo>
                    <a:pt x="592" y="897"/>
                  </a:lnTo>
                  <a:lnTo>
                    <a:pt x="564" y="897"/>
                  </a:lnTo>
                  <a:lnTo>
                    <a:pt x="538" y="895"/>
                  </a:lnTo>
                  <a:lnTo>
                    <a:pt x="535" y="876"/>
                  </a:lnTo>
                  <a:lnTo>
                    <a:pt x="533" y="856"/>
                  </a:lnTo>
                  <a:lnTo>
                    <a:pt x="531" y="836"/>
                  </a:lnTo>
                  <a:lnTo>
                    <a:pt x="533" y="817"/>
                  </a:lnTo>
                  <a:lnTo>
                    <a:pt x="534" y="796"/>
                  </a:lnTo>
                  <a:lnTo>
                    <a:pt x="538" y="776"/>
                  </a:lnTo>
                  <a:lnTo>
                    <a:pt x="543" y="756"/>
                  </a:lnTo>
                  <a:lnTo>
                    <a:pt x="548" y="735"/>
                  </a:lnTo>
                  <a:lnTo>
                    <a:pt x="554" y="715"/>
                  </a:lnTo>
                  <a:lnTo>
                    <a:pt x="561" y="695"/>
                  </a:lnTo>
                  <a:lnTo>
                    <a:pt x="570" y="675"/>
                  </a:lnTo>
                  <a:lnTo>
                    <a:pt x="579" y="655"/>
                  </a:lnTo>
                  <a:lnTo>
                    <a:pt x="597" y="617"/>
                  </a:lnTo>
                  <a:lnTo>
                    <a:pt x="618" y="581"/>
                  </a:lnTo>
                  <a:lnTo>
                    <a:pt x="639" y="547"/>
                  </a:lnTo>
                  <a:lnTo>
                    <a:pt x="659" y="516"/>
                  </a:lnTo>
                  <a:lnTo>
                    <a:pt x="679" y="488"/>
                  </a:lnTo>
                  <a:lnTo>
                    <a:pt x="698" y="465"/>
                  </a:lnTo>
                  <a:lnTo>
                    <a:pt x="726" y="430"/>
                  </a:lnTo>
                  <a:lnTo>
                    <a:pt x="736" y="418"/>
                  </a:lnTo>
                  <a:lnTo>
                    <a:pt x="704" y="430"/>
                  </a:lnTo>
                  <a:lnTo>
                    <a:pt x="669" y="444"/>
                  </a:lnTo>
                  <a:lnTo>
                    <a:pt x="636" y="461"/>
                  </a:lnTo>
                  <a:lnTo>
                    <a:pt x="606" y="476"/>
                  </a:lnTo>
                  <a:lnTo>
                    <a:pt x="556" y="501"/>
                  </a:lnTo>
                  <a:lnTo>
                    <a:pt x="537" y="513"/>
                  </a:lnTo>
                  <a:lnTo>
                    <a:pt x="554" y="474"/>
                  </a:lnTo>
                  <a:lnTo>
                    <a:pt x="573" y="438"/>
                  </a:lnTo>
                  <a:lnTo>
                    <a:pt x="593" y="405"/>
                  </a:lnTo>
                  <a:lnTo>
                    <a:pt x="615" y="373"/>
                  </a:lnTo>
                  <a:lnTo>
                    <a:pt x="638" y="344"/>
                  </a:lnTo>
                  <a:lnTo>
                    <a:pt x="661" y="316"/>
                  </a:lnTo>
                  <a:lnTo>
                    <a:pt x="685" y="291"/>
                  </a:lnTo>
                  <a:lnTo>
                    <a:pt x="710" y="267"/>
                  </a:lnTo>
                  <a:lnTo>
                    <a:pt x="734" y="245"/>
                  </a:lnTo>
                  <a:lnTo>
                    <a:pt x="760" y="225"/>
                  </a:lnTo>
                  <a:lnTo>
                    <a:pt x="786" y="206"/>
                  </a:lnTo>
                  <a:lnTo>
                    <a:pt x="812" y="190"/>
                  </a:lnTo>
                  <a:lnTo>
                    <a:pt x="838" y="174"/>
                  </a:lnTo>
                  <a:lnTo>
                    <a:pt x="864" y="161"/>
                  </a:lnTo>
                  <a:lnTo>
                    <a:pt x="890" y="147"/>
                  </a:lnTo>
                  <a:lnTo>
                    <a:pt x="916" y="136"/>
                  </a:lnTo>
                  <a:lnTo>
                    <a:pt x="940" y="126"/>
                  </a:lnTo>
                  <a:lnTo>
                    <a:pt x="965" y="117"/>
                  </a:lnTo>
                  <a:lnTo>
                    <a:pt x="988" y="110"/>
                  </a:lnTo>
                  <a:lnTo>
                    <a:pt x="1009" y="103"/>
                  </a:lnTo>
                  <a:lnTo>
                    <a:pt x="1051" y="92"/>
                  </a:lnTo>
                  <a:lnTo>
                    <a:pt x="1087" y="84"/>
                  </a:lnTo>
                  <a:lnTo>
                    <a:pt x="1140" y="76"/>
                  </a:lnTo>
                  <a:lnTo>
                    <a:pt x="1160" y="74"/>
                  </a:lnTo>
                  <a:lnTo>
                    <a:pt x="1552" y="179"/>
                  </a:lnTo>
                  <a:lnTo>
                    <a:pt x="1692" y="451"/>
                  </a:lnTo>
                  <a:lnTo>
                    <a:pt x="1689" y="464"/>
                  </a:lnTo>
                  <a:lnTo>
                    <a:pt x="1677" y="501"/>
                  </a:lnTo>
                  <a:lnTo>
                    <a:pt x="1667" y="527"/>
                  </a:lnTo>
                  <a:lnTo>
                    <a:pt x="1651" y="555"/>
                  </a:lnTo>
                  <a:lnTo>
                    <a:pt x="1641" y="572"/>
                  </a:lnTo>
                  <a:lnTo>
                    <a:pt x="1630" y="588"/>
                  </a:lnTo>
                  <a:lnTo>
                    <a:pt x="1617" y="604"/>
                  </a:lnTo>
                  <a:lnTo>
                    <a:pt x="1602" y="621"/>
                  </a:lnTo>
                  <a:lnTo>
                    <a:pt x="1587" y="640"/>
                  </a:lnTo>
                  <a:lnTo>
                    <a:pt x="1568" y="657"/>
                  </a:lnTo>
                  <a:lnTo>
                    <a:pt x="1548" y="675"/>
                  </a:lnTo>
                  <a:lnTo>
                    <a:pt x="1526" y="694"/>
                  </a:lnTo>
                  <a:lnTo>
                    <a:pt x="1502" y="712"/>
                  </a:lnTo>
                  <a:lnTo>
                    <a:pt x="1476" y="730"/>
                  </a:lnTo>
                  <a:lnTo>
                    <a:pt x="1447" y="749"/>
                  </a:lnTo>
                  <a:lnTo>
                    <a:pt x="1417" y="766"/>
                  </a:lnTo>
                  <a:lnTo>
                    <a:pt x="1382" y="783"/>
                  </a:lnTo>
                  <a:lnTo>
                    <a:pt x="1346" y="800"/>
                  </a:lnTo>
                  <a:lnTo>
                    <a:pt x="1307" y="817"/>
                  </a:lnTo>
                  <a:lnTo>
                    <a:pt x="1266" y="833"/>
                  </a:lnTo>
                  <a:lnTo>
                    <a:pt x="1221" y="848"/>
                  </a:lnTo>
                  <a:lnTo>
                    <a:pt x="1173" y="862"/>
                  </a:lnTo>
                  <a:lnTo>
                    <a:pt x="1122" y="876"/>
                  </a:lnTo>
                  <a:lnTo>
                    <a:pt x="1068" y="888"/>
                  </a:lnTo>
                  <a:close/>
                </a:path>
              </a:pathLst>
            </a:custGeom>
            <a:solidFill>
              <a:srgbClr val="FFD66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299" tIns="45649" rIns="91299" bIns="45649" numCol="1" anchor="t" anchorCtr="0" compatLnSpc="1">
              <a:prstTxWarp prst="textNoShape">
                <a:avLst/>
              </a:prstTxWarp>
            </a:bodyPr>
            <a:lstStyle/>
            <a:p>
              <a:endParaRPr lang="en-US" sz="1798"/>
            </a:p>
          </p:txBody>
        </p:sp>
        <p:sp>
          <p:nvSpPr>
            <p:cNvPr id="12" name="Freeform 7"/>
            <p:cNvSpPr>
              <a:spLocks/>
            </p:cNvSpPr>
            <p:nvPr/>
          </p:nvSpPr>
          <p:spPr bwMode="auto">
            <a:xfrm>
              <a:off x="9390063" y="3281363"/>
              <a:ext cx="614363" cy="93663"/>
            </a:xfrm>
            <a:custGeom>
              <a:avLst/>
              <a:gdLst>
                <a:gd name="T0" fmla="*/ 629 w 1161"/>
                <a:gd name="T1" fmla="*/ 0 h 823"/>
                <a:gd name="T2" fmla="*/ 556 w 1161"/>
                <a:gd name="T3" fmla="*/ 10 h 823"/>
                <a:gd name="T4" fmla="*/ 478 w 1161"/>
                <a:gd name="T5" fmla="*/ 29 h 823"/>
                <a:gd name="T6" fmla="*/ 434 w 1161"/>
                <a:gd name="T7" fmla="*/ 43 h 823"/>
                <a:gd name="T8" fmla="*/ 385 w 1161"/>
                <a:gd name="T9" fmla="*/ 62 h 823"/>
                <a:gd name="T10" fmla="*/ 333 w 1161"/>
                <a:gd name="T11" fmla="*/ 87 h 823"/>
                <a:gd name="T12" fmla="*/ 281 w 1161"/>
                <a:gd name="T13" fmla="*/ 116 h 823"/>
                <a:gd name="T14" fmla="*/ 229 w 1161"/>
                <a:gd name="T15" fmla="*/ 151 h 823"/>
                <a:gd name="T16" fmla="*/ 179 w 1161"/>
                <a:gd name="T17" fmla="*/ 193 h 823"/>
                <a:gd name="T18" fmla="*/ 130 w 1161"/>
                <a:gd name="T19" fmla="*/ 242 h 823"/>
                <a:gd name="T20" fmla="*/ 84 w 1161"/>
                <a:gd name="T21" fmla="*/ 299 h 823"/>
                <a:gd name="T22" fmla="*/ 42 w 1161"/>
                <a:gd name="T23" fmla="*/ 364 h 823"/>
                <a:gd name="T24" fmla="*/ 6 w 1161"/>
                <a:gd name="T25" fmla="*/ 439 h 823"/>
                <a:gd name="T26" fmla="*/ 75 w 1161"/>
                <a:gd name="T27" fmla="*/ 402 h 823"/>
                <a:gd name="T28" fmla="*/ 138 w 1161"/>
                <a:gd name="T29" fmla="*/ 370 h 823"/>
                <a:gd name="T30" fmla="*/ 205 w 1161"/>
                <a:gd name="T31" fmla="*/ 344 h 823"/>
                <a:gd name="T32" fmla="*/ 167 w 1161"/>
                <a:gd name="T33" fmla="*/ 391 h 823"/>
                <a:gd name="T34" fmla="*/ 128 w 1161"/>
                <a:gd name="T35" fmla="*/ 442 h 823"/>
                <a:gd name="T36" fmla="*/ 87 w 1161"/>
                <a:gd name="T37" fmla="*/ 507 h 823"/>
                <a:gd name="T38" fmla="*/ 48 w 1161"/>
                <a:gd name="T39" fmla="*/ 581 h 823"/>
                <a:gd name="T40" fmla="*/ 30 w 1161"/>
                <a:gd name="T41" fmla="*/ 621 h 823"/>
                <a:gd name="T42" fmla="*/ 17 w 1161"/>
                <a:gd name="T43" fmla="*/ 661 h 823"/>
                <a:gd name="T44" fmla="*/ 7 w 1161"/>
                <a:gd name="T45" fmla="*/ 702 h 823"/>
                <a:gd name="T46" fmla="*/ 2 w 1161"/>
                <a:gd name="T47" fmla="*/ 743 h 823"/>
                <a:gd name="T48" fmla="*/ 2 w 1161"/>
                <a:gd name="T49" fmla="*/ 782 h 823"/>
                <a:gd name="T50" fmla="*/ 7 w 1161"/>
                <a:gd name="T51" fmla="*/ 821 h 823"/>
                <a:gd name="T52" fmla="*/ 61 w 1161"/>
                <a:gd name="T53" fmla="*/ 823 h 823"/>
                <a:gd name="T54" fmla="*/ 115 w 1161"/>
                <a:gd name="T55" fmla="*/ 822 h 823"/>
                <a:gd name="T56" fmla="*/ 170 w 1161"/>
                <a:gd name="T57" fmla="*/ 818 h 823"/>
                <a:gd name="T58" fmla="*/ 228 w 1161"/>
                <a:gd name="T59" fmla="*/ 810 h 823"/>
                <a:gd name="T60" fmla="*/ 339 w 1161"/>
                <a:gd name="T61" fmla="*/ 787 h 823"/>
                <a:gd name="T62" fmla="*/ 444 w 1161"/>
                <a:gd name="T63" fmla="*/ 759 h 823"/>
                <a:gd name="T64" fmla="*/ 536 w 1161"/>
                <a:gd name="T65" fmla="*/ 729 h 823"/>
                <a:gd name="T66" fmla="*/ 611 w 1161"/>
                <a:gd name="T67" fmla="*/ 704 h 823"/>
                <a:gd name="T68" fmla="*/ 675 w 1161"/>
                <a:gd name="T69" fmla="*/ 678 h 823"/>
                <a:gd name="T70" fmla="*/ 638 w 1161"/>
                <a:gd name="T71" fmla="*/ 723 h 823"/>
                <a:gd name="T72" fmla="*/ 592 w 1161"/>
                <a:gd name="T73" fmla="*/ 767 h 823"/>
                <a:gd name="T74" fmla="*/ 537 w 1161"/>
                <a:gd name="T75" fmla="*/ 814 h 823"/>
                <a:gd name="T76" fmla="*/ 642 w 1161"/>
                <a:gd name="T77" fmla="*/ 788 h 823"/>
                <a:gd name="T78" fmla="*/ 735 w 1161"/>
                <a:gd name="T79" fmla="*/ 759 h 823"/>
                <a:gd name="T80" fmla="*/ 815 w 1161"/>
                <a:gd name="T81" fmla="*/ 726 h 823"/>
                <a:gd name="T82" fmla="*/ 886 w 1161"/>
                <a:gd name="T83" fmla="*/ 692 h 823"/>
                <a:gd name="T84" fmla="*/ 945 w 1161"/>
                <a:gd name="T85" fmla="*/ 656 h 823"/>
                <a:gd name="T86" fmla="*/ 995 w 1161"/>
                <a:gd name="T87" fmla="*/ 620 h 823"/>
                <a:gd name="T88" fmla="*/ 1037 w 1161"/>
                <a:gd name="T89" fmla="*/ 583 h 823"/>
                <a:gd name="T90" fmla="*/ 1071 w 1161"/>
                <a:gd name="T91" fmla="*/ 547 h 823"/>
                <a:gd name="T92" fmla="*/ 1099 w 1161"/>
                <a:gd name="T93" fmla="*/ 514 h 823"/>
                <a:gd name="T94" fmla="*/ 1120 w 1161"/>
                <a:gd name="T95" fmla="*/ 481 h 823"/>
                <a:gd name="T96" fmla="*/ 1146 w 1161"/>
                <a:gd name="T97" fmla="*/ 427 h 823"/>
                <a:gd name="T98" fmla="*/ 1161 w 1161"/>
                <a:gd name="T99" fmla="*/ 377 h 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161" h="823">
                  <a:moveTo>
                    <a:pt x="1021" y="105"/>
                  </a:moveTo>
                  <a:lnTo>
                    <a:pt x="629" y="0"/>
                  </a:lnTo>
                  <a:lnTo>
                    <a:pt x="609" y="2"/>
                  </a:lnTo>
                  <a:lnTo>
                    <a:pt x="556" y="10"/>
                  </a:lnTo>
                  <a:lnTo>
                    <a:pt x="520" y="18"/>
                  </a:lnTo>
                  <a:lnTo>
                    <a:pt x="478" y="29"/>
                  </a:lnTo>
                  <a:lnTo>
                    <a:pt x="457" y="36"/>
                  </a:lnTo>
                  <a:lnTo>
                    <a:pt x="434" y="43"/>
                  </a:lnTo>
                  <a:lnTo>
                    <a:pt x="409" y="52"/>
                  </a:lnTo>
                  <a:lnTo>
                    <a:pt x="385" y="62"/>
                  </a:lnTo>
                  <a:lnTo>
                    <a:pt x="359" y="73"/>
                  </a:lnTo>
                  <a:lnTo>
                    <a:pt x="333" y="87"/>
                  </a:lnTo>
                  <a:lnTo>
                    <a:pt x="307" y="100"/>
                  </a:lnTo>
                  <a:lnTo>
                    <a:pt x="281" y="116"/>
                  </a:lnTo>
                  <a:lnTo>
                    <a:pt x="255" y="132"/>
                  </a:lnTo>
                  <a:lnTo>
                    <a:pt x="229" y="151"/>
                  </a:lnTo>
                  <a:lnTo>
                    <a:pt x="203" y="171"/>
                  </a:lnTo>
                  <a:lnTo>
                    <a:pt x="179" y="193"/>
                  </a:lnTo>
                  <a:lnTo>
                    <a:pt x="154" y="217"/>
                  </a:lnTo>
                  <a:lnTo>
                    <a:pt x="130" y="242"/>
                  </a:lnTo>
                  <a:lnTo>
                    <a:pt x="107" y="270"/>
                  </a:lnTo>
                  <a:lnTo>
                    <a:pt x="84" y="299"/>
                  </a:lnTo>
                  <a:lnTo>
                    <a:pt x="62" y="331"/>
                  </a:lnTo>
                  <a:lnTo>
                    <a:pt x="42" y="364"/>
                  </a:lnTo>
                  <a:lnTo>
                    <a:pt x="23" y="400"/>
                  </a:lnTo>
                  <a:lnTo>
                    <a:pt x="6" y="439"/>
                  </a:lnTo>
                  <a:lnTo>
                    <a:pt x="25" y="427"/>
                  </a:lnTo>
                  <a:lnTo>
                    <a:pt x="75" y="402"/>
                  </a:lnTo>
                  <a:lnTo>
                    <a:pt x="105" y="387"/>
                  </a:lnTo>
                  <a:lnTo>
                    <a:pt x="138" y="370"/>
                  </a:lnTo>
                  <a:lnTo>
                    <a:pt x="173" y="356"/>
                  </a:lnTo>
                  <a:lnTo>
                    <a:pt x="205" y="344"/>
                  </a:lnTo>
                  <a:lnTo>
                    <a:pt x="195" y="356"/>
                  </a:lnTo>
                  <a:lnTo>
                    <a:pt x="167" y="391"/>
                  </a:lnTo>
                  <a:lnTo>
                    <a:pt x="148" y="414"/>
                  </a:lnTo>
                  <a:lnTo>
                    <a:pt x="128" y="442"/>
                  </a:lnTo>
                  <a:lnTo>
                    <a:pt x="108" y="473"/>
                  </a:lnTo>
                  <a:lnTo>
                    <a:pt x="87" y="507"/>
                  </a:lnTo>
                  <a:lnTo>
                    <a:pt x="66" y="543"/>
                  </a:lnTo>
                  <a:lnTo>
                    <a:pt x="48" y="581"/>
                  </a:lnTo>
                  <a:lnTo>
                    <a:pt x="39" y="601"/>
                  </a:lnTo>
                  <a:lnTo>
                    <a:pt x="30" y="621"/>
                  </a:lnTo>
                  <a:lnTo>
                    <a:pt x="23" y="641"/>
                  </a:lnTo>
                  <a:lnTo>
                    <a:pt x="17" y="661"/>
                  </a:lnTo>
                  <a:lnTo>
                    <a:pt x="12" y="682"/>
                  </a:lnTo>
                  <a:lnTo>
                    <a:pt x="7" y="702"/>
                  </a:lnTo>
                  <a:lnTo>
                    <a:pt x="3" y="722"/>
                  </a:lnTo>
                  <a:lnTo>
                    <a:pt x="2" y="743"/>
                  </a:lnTo>
                  <a:lnTo>
                    <a:pt x="0" y="762"/>
                  </a:lnTo>
                  <a:lnTo>
                    <a:pt x="2" y="782"/>
                  </a:lnTo>
                  <a:lnTo>
                    <a:pt x="4" y="802"/>
                  </a:lnTo>
                  <a:lnTo>
                    <a:pt x="7" y="821"/>
                  </a:lnTo>
                  <a:lnTo>
                    <a:pt x="33" y="823"/>
                  </a:lnTo>
                  <a:lnTo>
                    <a:pt x="61" y="823"/>
                  </a:lnTo>
                  <a:lnTo>
                    <a:pt x="87" y="823"/>
                  </a:lnTo>
                  <a:lnTo>
                    <a:pt x="115" y="822"/>
                  </a:lnTo>
                  <a:lnTo>
                    <a:pt x="143" y="820"/>
                  </a:lnTo>
                  <a:lnTo>
                    <a:pt x="170" y="818"/>
                  </a:lnTo>
                  <a:lnTo>
                    <a:pt x="199" y="814"/>
                  </a:lnTo>
                  <a:lnTo>
                    <a:pt x="228" y="810"/>
                  </a:lnTo>
                  <a:lnTo>
                    <a:pt x="284" y="800"/>
                  </a:lnTo>
                  <a:lnTo>
                    <a:pt x="339" y="787"/>
                  </a:lnTo>
                  <a:lnTo>
                    <a:pt x="393" y="773"/>
                  </a:lnTo>
                  <a:lnTo>
                    <a:pt x="444" y="759"/>
                  </a:lnTo>
                  <a:lnTo>
                    <a:pt x="493" y="745"/>
                  </a:lnTo>
                  <a:lnTo>
                    <a:pt x="536" y="729"/>
                  </a:lnTo>
                  <a:lnTo>
                    <a:pt x="576" y="716"/>
                  </a:lnTo>
                  <a:lnTo>
                    <a:pt x="611" y="704"/>
                  </a:lnTo>
                  <a:lnTo>
                    <a:pt x="658" y="685"/>
                  </a:lnTo>
                  <a:lnTo>
                    <a:pt x="675" y="678"/>
                  </a:lnTo>
                  <a:lnTo>
                    <a:pt x="660" y="700"/>
                  </a:lnTo>
                  <a:lnTo>
                    <a:pt x="638" y="723"/>
                  </a:lnTo>
                  <a:lnTo>
                    <a:pt x="615" y="746"/>
                  </a:lnTo>
                  <a:lnTo>
                    <a:pt x="592" y="767"/>
                  </a:lnTo>
                  <a:lnTo>
                    <a:pt x="553" y="801"/>
                  </a:lnTo>
                  <a:lnTo>
                    <a:pt x="537" y="814"/>
                  </a:lnTo>
                  <a:lnTo>
                    <a:pt x="591" y="802"/>
                  </a:lnTo>
                  <a:lnTo>
                    <a:pt x="642" y="788"/>
                  </a:lnTo>
                  <a:lnTo>
                    <a:pt x="690" y="774"/>
                  </a:lnTo>
                  <a:lnTo>
                    <a:pt x="735" y="759"/>
                  </a:lnTo>
                  <a:lnTo>
                    <a:pt x="776" y="743"/>
                  </a:lnTo>
                  <a:lnTo>
                    <a:pt x="815" y="726"/>
                  </a:lnTo>
                  <a:lnTo>
                    <a:pt x="851" y="709"/>
                  </a:lnTo>
                  <a:lnTo>
                    <a:pt x="886" y="692"/>
                  </a:lnTo>
                  <a:lnTo>
                    <a:pt x="916" y="675"/>
                  </a:lnTo>
                  <a:lnTo>
                    <a:pt x="945" y="656"/>
                  </a:lnTo>
                  <a:lnTo>
                    <a:pt x="971" y="638"/>
                  </a:lnTo>
                  <a:lnTo>
                    <a:pt x="995" y="620"/>
                  </a:lnTo>
                  <a:lnTo>
                    <a:pt x="1017" y="601"/>
                  </a:lnTo>
                  <a:lnTo>
                    <a:pt x="1037" y="583"/>
                  </a:lnTo>
                  <a:lnTo>
                    <a:pt x="1056" y="566"/>
                  </a:lnTo>
                  <a:lnTo>
                    <a:pt x="1071" y="547"/>
                  </a:lnTo>
                  <a:lnTo>
                    <a:pt x="1086" y="530"/>
                  </a:lnTo>
                  <a:lnTo>
                    <a:pt x="1099" y="514"/>
                  </a:lnTo>
                  <a:lnTo>
                    <a:pt x="1110" y="498"/>
                  </a:lnTo>
                  <a:lnTo>
                    <a:pt x="1120" y="481"/>
                  </a:lnTo>
                  <a:lnTo>
                    <a:pt x="1136" y="453"/>
                  </a:lnTo>
                  <a:lnTo>
                    <a:pt x="1146" y="427"/>
                  </a:lnTo>
                  <a:lnTo>
                    <a:pt x="1158" y="390"/>
                  </a:lnTo>
                  <a:lnTo>
                    <a:pt x="1161" y="377"/>
                  </a:lnTo>
                  <a:lnTo>
                    <a:pt x="1021" y="105"/>
                  </a:lnTo>
                  <a:close/>
                </a:path>
              </a:pathLst>
            </a:custGeom>
            <a:solidFill>
              <a:srgbClr val="FF5B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299" tIns="45649" rIns="91299" bIns="45649" numCol="1" anchor="t" anchorCtr="0" compatLnSpc="1">
              <a:prstTxWarp prst="textNoShape">
                <a:avLst/>
              </a:prstTxWarp>
            </a:bodyPr>
            <a:lstStyle/>
            <a:p>
              <a:endParaRPr lang="en-US" sz="1798"/>
            </a:p>
          </p:txBody>
        </p:sp>
        <p:sp>
          <p:nvSpPr>
            <p:cNvPr id="13" name="Freeform 8"/>
            <p:cNvSpPr>
              <a:spLocks/>
            </p:cNvSpPr>
            <p:nvPr/>
          </p:nvSpPr>
          <p:spPr bwMode="auto">
            <a:xfrm>
              <a:off x="10029825" y="3222625"/>
              <a:ext cx="809625" cy="163513"/>
            </a:xfrm>
            <a:custGeom>
              <a:avLst/>
              <a:gdLst>
                <a:gd name="T0" fmla="*/ 1528 w 1528"/>
                <a:gd name="T1" fmla="*/ 359 h 1439"/>
                <a:gd name="T2" fmla="*/ 1231 w 1528"/>
                <a:gd name="T3" fmla="*/ 1183 h 1439"/>
                <a:gd name="T4" fmla="*/ 0 w 1528"/>
                <a:gd name="T5" fmla="*/ 1439 h 1439"/>
                <a:gd name="T6" fmla="*/ 8 w 1528"/>
                <a:gd name="T7" fmla="*/ 1433 h 1439"/>
                <a:gd name="T8" fmla="*/ 34 w 1528"/>
                <a:gd name="T9" fmla="*/ 1418 h 1439"/>
                <a:gd name="T10" fmla="*/ 75 w 1528"/>
                <a:gd name="T11" fmla="*/ 1393 h 1439"/>
                <a:gd name="T12" fmla="*/ 124 w 1528"/>
                <a:gd name="T13" fmla="*/ 1358 h 1439"/>
                <a:gd name="T14" fmla="*/ 152 w 1528"/>
                <a:gd name="T15" fmla="*/ 1339 h 1439"/>
                <a:gd name="T16" fmla="*/ 180 w 1528"/>
                <a:gd name="T17" fmla="*/ 1317 h 1439"/>
                <a:gd name="T18" fmla="*/ 210 w 1528"/>
                <a:gd name="T19" fmla="*/ 1292 h 1439"/>
                <a:gd name="T20" fmla="*/ 240 w 1528"/>
                <a:gd name="T21" fmla="*/ 1267 h 1439"/>
                <a:gd name="T22" fmla="*/ 269 w 1528"/>
                <a:gd name="T23" fmla="*/ 1240 h 1439"/>
                <a:gd name="T24" fmla="*/ 299 w 1528"/>
                <a:gd name="T25" fmla="*/ 1211 h 1439"/>
                <a:gd name="T26" fmla="*/ 327 w 1528"/>
                <a:gd name="T27" fmla="*/ 1181 h 1439"/>
                <a:gd name="T28" fmla="*/ 354 w 1528"/>
                <a:gd name="T29" fmla="*/ 1150 h 1439"/>
                <a:gd name="T30" fmla="*/ 380 w 1528"/>
                <a:gd name="T31" fmla="*/ 1116 h 1439"/>
                <a:gd name="T32" fmla="*/ 403 w 1528"/>
                <a:gd name="T33" fmla="*/ 1083 h 1439"/>
                <a:gd name="T34" fmla="*/ 423 w 1528"/>
                <a:gd name="T35" fmla="*/ 1048 h 1439"/>
                <a:gd name="T36" fmla="*/ 440 w 1528"/>
                <a:gd name="T37" fmla="*/ 1011 h 1439"/>
                <a:gd name="T38" fmla="*/ 453 w 1528"/>
                <a:gd name="T39" fmla="*/ 975 h 1439"/>
                <a:gd name="T40" fmla="*/ 463 w 1528"/>
                <a:gd name="T41" fmla="*/ 937 h 1439"/>
                <a:gd name="T42" fmla="*/ 469 w 1528"/>
                <a:gd name="T43" fmla="*/ 898 h 1439"/>
                <a:gd name="T44" fmla="*/ 471 w 1528"/>
                <a:gd name="T45" fmla="*/ 860 h 1439"/>
                <a:gd name="T46" fmla="*/ 466 w 1528"/>
                <a:gd name="T47" fmla="*/ 820 h 1439"/>
                <a:gd name="T48" fmla="*/ 456 w 1528"/>
                <a:gd name="T49" fmla="*/ 781 h 1439"/>
                <a:gd name="T50" fmla="*/ 439 w 1528"/>
                <a:gd name="T51" fmla="*/ 740 h 1439"/>
                <a:gd name="T52" fmla="*/ 417 w 1528"/>
                <a:gd name="T53" fmla="*/ 700 h 1439"/>
                <a:gd name="T54" fmla="*/ 387 w 1528"/>
                <a:gd name="T55" fmla="*/ 659 h 1439"/>
                <a:gd name="T56" fmla="*/ 351 w 1528"/>
                <a:gd name="T57" fmla="*/ 619 h 1439"/>
                <a:gd name="T58" fmla="*/ 306 w 1528"/>
                <a:gd name="T59" fmla="*/ 578 h 1439"/>
                <a:gd name="T60" fmla="*/ 253 w 1528"/>
                <a:gd name="T61" fmla="*/ 537 h 1439"/>
                <a:gd name="T62" fmla="*/ 1015 w 1528"/>
                <a:gd name="T63" fmla="*/ 0 h 1439"/>
                <a:gd name="T64" fmla="*/ 1528 w 1528"/>
                <a:gd name="T65" fmla="*/ 359 h 1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528" h="1439">
                  <a:moveTo>
                    <a:pt x="1528" y="359"/>
                  </a:moveTo>
                  <a:lnTo>
                    <a:pt x="1231" y="1183"/>
                  </a:lnTo>
                  <a:lnTo>
                    <a:pt x="0" y="1439"/>
                  </a:lnTo>
                  <a:lnTo>
                    <a:pt x="8" y="1433"/>
                  </a:lnTo>
                  <a:lnTo>
                    <a:pt x="34" y="1418"/>
                  </a:lnTo>
                  <a:lnTo>
                    <a:pt x="75" y="1393"/>
                  </a:lnTo>
                  <a:lnTo>
                    <a:pt x="124" y="1358"/>
                  </a:lnTo>
                  <a:lnTo>
                    <a:pt x="152" y="1339"/>
                  </a:lnTo>
                  <a:lnTo>
                    <a:pt x="180" y="1317"/>
                  </a:lnTo>
                  <a:lnTo>
                    <a:pt x="210" y="1292"/>
                  </a:lnTo>
                  <a:lnTo>
                    <a:pt x="240" y="1267"/>
                  </a:lnTo>
                  <a:lnTo>
                    <a:pt x="269" y="1240"/>
                  </a:lnTo>
                  <a:lnTo>
                    <a:pt x="299" y="1211"/>
                  </a:lnTo>
                  <a:lnTo>
                    <a:pt x="327" y="1181"/>
                  </a:lnTo>
                  <a:lnTo>
                    <a:pt x="354" y="1150"/>
                  </a:lnTo>
                  <a:lnTo>
                    <a:pt x="380" y="1116"/>
                  </a:lnTo>
                  <a:lnTo>
                    <a:pt x="403" y="1083"/>
                  </a:lnTo>
                  <a:lnTo>
                    <a:pt x="423" y="1048"/>
                  </a:lnTo>
                  <a:lnTo>
                    <a:pt x="440" y="1011"/>
                  </a:lnTo>
                  <a:lnTo>
                    <a:pt x="453" y="975"/>
                  </a:lnTo>
                  <a:lnTo>
                    <a:pt x="463" y="937"/>
                  </a:lnTo>
                  <a:lnTo>
                    <a:pt x="469" y="898"/>
                  </a:lnTo>
                  <a:lnTo>
                    <a:pt x="471" y="860"/>
                  </a:lnTo>
                  <a:lnTo>
                    <a:pt x="466" y="820"/>
                  </a:lnTo>
                  <a:lnTo>
                    <a:pt x="456" y="781"/>
                  </a:lnTo>
                  <a:lnTo>
                    <a:pt x="439" y="740"/>
                  </a:lnTo>
                  <a:lnTo>
                    <a:pt x="417" y="700"/>
                  </a:lnTo>
                  <a:lnTo>
                    <a:pt x="387" y="659"/>
                  </a:lnTo>
                  <a:lnTo>
                    <a:pt x="351" y="619"/>
                  </a:lnTo>
                  <a:lnTo>
                    <a:pt x="306" y="578"/>
                  </a:lnTo>
                  <a:lnTo>
                    <a:pt x="253" y="537"/>
                  </a:lnTo>
                  <a:lnTo>
                    <a:pt x="1015" y="0"/>
                  </a:lnTo>
                  <a:lnTo>
                    <a:pt x="1528" y="359"/>
                  </a:lnTo>
                  <a:close/>
                </a:path>
              </a:pathLst>
            </a:custGeom>
            <a:solidFill>
              <a:srgbClr val="2A566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299" tIns="45649" rIns="91299" bIns="45649" numCol="1" anchor="t" anchorCtr="0" compatLnSpc="1">
              <a:prstTxWarp prst="textNoShape">
                <a:avLst/>
              </a:prstTxWarp>
            </a:bodyPr>
            <a:lstStyle/>
            <a:p>
              <a:endParaRPr lang="en-US" sz="1798"/>
            </a:p>
          </p:txBody>
        </p:sp>
        <p:sp>
          <p:nvSpPr>
            <p:cNvPr id="14" name="Freeform 9"/>
            <p:cNvSpPr>
              <a:spLocks/>
            </p:cNvSpPr>
            <p:nvPr/>
          </p:nvSpPr>
          <p:spPr bwMode="auto">
            <a:xfrm>
              <a:off x="9304338" y="3152775"/>
              <a:ext cx="1077913" cy="122238"/>
            </a:xfrm>
            <a:custGeom>
              <a:avLst/>
              <a:gdLst>
                <a:gd name="T0" fmla="*/ 1530 w 2038"/>
                <a:gd name="T1" fmla="*/ 0 h 1079"/>
                <a:gd name="T2" fmla="*/ 363 w 2038"/>
                <a:gd name="T3" fmla="*/ 210 h 1079"/>
                <a:gd name="T4" fmla="*/ 0 w 2038"/>
                <a:gd name="T5" fmla="*/ 1079 h 1079"/>
                <a:gd name="T6" fmla="*/ 9 w 2038"/>
                <a:gd name="T7" fmla="*/ 1073 h 1079"/>
                <a:gd name="T8" fmla="*/ 31 w 2038"/>
                <a:gd name="T9" fmla="*/ 1055 h 1079"/>
                <a:gd name="T10" fmla="*/ 67 w 2038"/>
                <a:gd name="T11" fmla="*/ 1026 h 1079"/>
                <a:gd name="T12" fmla="*/ 116 w 2038"/>
                <a:gd name="T13" fmla="*/ 992 h 1079"/>
                <a:gd name="T14" fmla="*/ 143 w 2038"/>
                <a:gd name="T15" fmla="*/ 971 h 1079"/>
                <a:gd name="T16" fmla="*/ 175 w 2038"/>
                <a:gd name="T17" fmla="*/ 952 h 1079"/>
                <a:gd name="T18" fmla="*/ 208 w 2038"/>
                <a:gd name="T19" fmla="*/ 931 h 1079"/>
                <a:gd name="T20" fmla="*/ 245 w 2038"/>
                <a:gd name="T21" fmla="*/ 909 h 1079"/>
                <a:gd name="T22" fmla="*/ 283 w 2038"/>
                <a:gd name="T23" fmla="*/ 889 h 1079"/>
                <a:gd name="T24" fmla="*/ 324 w 2038"/>
                <a:gd name="T25" fmla="*/ 868 h 1079"/>
                <a:gd name="T26" fmla="*/ 366 w 2038"/>
                <a:gd name="T27" fmla="*/ 848 h 1079"/>
                <a:gd name="T28" fmla="*/ 411 w 2038"/>
                <a:gd name="T29" fmla="*/ 829 h 1079"/>
                <a:gd name="T30" fmla="*/ 458 w 2038"/>
                <a:gd name="T31" fmla="*/ 811 h 1079"/>
                <a:gd name="T32" fmla="*/ 506 w 2038"/>
                <a:gd name="T33" fmla="*/ 795 h 1079"/>
                <a:gd name="T34" fmla="*/ 555 w 2038"/>
                <a:gd name="T35" fmla="*/ 780 h 1079"/>
                <a:gd name="T36" fmla="*/ 607 w 2038"/>
                <a:gd name="T37" fmla="*/ 768 h 1079"/>
                <a:gd name="T38" fmla="*/ 658 w 2038"/>
                <a:gd name="T39" fmla="*/ 759 h 1079"/>
                <a:gd name="T40" fmla="*/ 712 w 2038"/>
                <a:gd name="T41" fmla="*/ 752 h 1079"/>
                <a:gd name="T42" fmla="*/ 766 w 2038"/>
                <a:gd name="T43" fmla="*/ 748 h 1079"/>
                <a:gd name="T44" fmla="*/ 821 w 2038"/>
                <a:gd name="T45" fmla="*/ 747 h 1079"/>
                <a:gd name="T46" fmla="*/ 877 w 2038"/>
                <a:gd name="T47" fmla="*/ 750 h 1079"/>
                <a:gd name="T48" fmla="*/ 934 w 2038"/>
                <a:gd name="T49" fmla="*/ 757 h 1079"/>
                <a:gd name="T50" fmla="*/ 991 w 2038"/>
                <a:gd name="T51" fmla="*/ 769 h 1079"/>
                <a:gd name="T52" fmla="*/ 1047 w 2038"/>
                <a:gd name="T53" fmla="*/ 784 h 1079"/>
                <a:gd name="T54" fmla="*/ 1105 w 2038"/>
                <a:gd name="T55" fmla="*/ 806 h 1079"/>
                <a:gd name="T56" fmla="*/ 1162 w 2038"/>
                <a:gd name="T57" fmla="*/ 831 h 1079"/>
                <a:gd name="T58" fmla="*/ 1220 w 2038"/>
                <a:gd name="T59" fmla="*/ 863 h 1079"/>
                <a:gd name="T60" fmla="*/ 1276 w 2038"/>
                <a:gd name="T61" fmla="*/ 900 h 1079"/>
                <a:gd name="T62" fmla="*/ 2038 w 2038"/>
                <a:gd name="T63" fmla="*/ 362 h 1079"/>
                <a:gd name="T64" fmla="*/ 1530 w 2038"/>
                <a:gd name="T65" fmla="*/ 0 h 10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038" h="1079">
                  <a:moveTo>
                    <a:pt x="1530" y="0"/>
                  </a:moveTo>
                  <a:lnTo>
                    <a:pt x="363" y="210"/>
                  </a:lnTo>
                  <a:lnTo>
                    <a:pt x="0" y="1079"/>
                  </a:lnTo>
                  <a:lnTo>
                    <a:pt x="9" y="1073"/>
                  </a:lnTo>
                  <a:lnTo>
                    <a:pt x="31" y="1055"/>
                  </a:lnTo>
                  <a:lnTo>
                    <a:pt x="67" y="1026"/>
                  </a:lnTo>
                  <a:lnTo>
                    <a:pt x="116" y="992"/>
                  </a:lnTo>
                  <a:lnTo>
                    <a:pt x="143" y="971"/>
                  </a:lnTo>
                  <a:lnTo>
                    <a:pt x="175" y="952"/>
                  </a:lnTo>
                  <a:lnTo>
                    <a:pt x="208" y="931"/>
                  </a:lnTo>
                  <a:lnTo>
                    <a:pt x="245" y="909"/>
                  </a:lnTo>
                  <a:lnTo>
                    <a:pt x="283" y="889"/>
                  </a:lnTo>
                  <a:lnTo>
                    <a:pt x="324" y="868"/>
                  </a:lnTo>
                  <a:lnTo>
                    <a:pt x="366" y="848"/>
                  </a:lnTo>
                  <a:lnTo>
                    <a:pt x="411" y="829"/>
                  </a:lnTo>
                  <a:lnTo>
                    <a:pt x="458" y="811"/>
                  </a:lnTo>
                  <a:lnTo>
                    <a:pt x="506" y="795"/>
                  </a:lnTo>
                  <a:lnTo>
                    <a:pt x="555" y="780"/>
                  </a:lnTo>
                  <a:lnTo>
                    <a:pt x="607" y="768"/>
                  </a:lnTo>
                  <a:lnTo>
                    <a:pt x="658" y="759"/>
                  </a:lnTo>
                  <a:lnTo>
                    <a:pt x="712" y="752"/>
                  </a:lnTo>
                  <a:lnTo>
                    <a:pt x="766" y="748"/>
                  </a:lnTo>
                  <a:lnTo>
                    <a:pt x="821" y="747"/>
                  </a:lnTo>
                  <a:lnTo>
                    <a:pt x="877" y="750"/>
                  </a:lnTo>
                  <a:lnTo>
                    <a:pt x="934" y="757"/>
                  </a:lnTo>
                  <a:lnTo>
                    <a:pt x="991" y="769"/>
                  </a:lnTo>
                  <a:lnTo>
                    <a:pt x="1047" y="784"/>
                  </a:lnTo>
                  <a:lnTo>
                    <a:pt x="1105" y="806"/>
                  </a:lnTo>
                  <a:lnTo>
                    <a:pt x="1162" y="831"/>
                  </a:lnTo>
                  <a:lnTo>
                    <a:pt x="1220" y="863"/>
                  </a:lnTo>
                  <a:lnTo>
                    <a:pt x="1276" y="900"/>
                  </a:lnTo>
                  <a:lnTo>
                    <a:pt x="2038" y="362"/>
                  </a:lnTo>
                  <a:lnTo>
                    <a:pt x="1530" y="0"/>
                  </a:lnTo>
                  <a:close/>
                </a:path>
              </a:pathLst>
            </a:custGeom>
            <a:solidFill>
              <a:srgbClr val="2A566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299" tIns="45649" rIns="91299" bIns="45649" numCol="1" anchor="t" anchorCtr="0" compatLnSpc="1">
              <a:prstTxWarp prst="textNoShape">
                <a:avLst/>
              </a:prstTxWarp>
            </a:bodyPr>
            <a:lstStyle/>
            <a:p>
              <a:endParaRPr lang="en-US" sz="1798"/>
            </a:p>
          </p:txBody>
        </p:sp>
        <p:sp>
          <p:nvSpPr>
            <p:cNvPr id="15" name="Freeform 10"/>
            <p:cNvSpPr>
              <a:spLocks/>
            </p:cNvSpPr>
            <p:nvPr/>
          </p:nvSpPr>
          <p:spPr bwMode="auto">
            <a:xfrm>
              <a:off x="10340975" y="3022600"/>
              <a:ext cx="1370013" cy="207963"/>
            </a:xfrm>
            <a:custGeom>
              <a:avLst/>
              <a:gdLst>
                <a:gd name="T0" fmla="*/ 603 w 2589"/>
                <a:gd name="T1" fmla="*/ 1479 h 1831"/>
                <a:gd name="T2" fmla="*/ 685 w 2589"/>
                <a:gd name="T3" fmla="*/ 1533 h 1831"/>
                <a:gd name="T4" fmla="*/ 775 w 2589"/>
                <a:gd name="T5" fmla="*/ 1584 h 1831"/>
                <a:gd name="T6" fmla="*/ 868 w 2589"/>
                <a:gd name="T7" fmla="*/ 1634 h 1831"/>
                <a:gd name="T8" fmla="*/ 969 w 2589"/>
                <a:gd name="T9" fmla="*/ 1683 h 1831"/>
                <a:gd name="T10" fmla="*/ 1075 w 2589"/>
                <a:gd name="T11" fmla="*/ 1729 h 1831"/>
                <a:gd name="T12" fmla="*/ 1189 w 2589"/>
                <a:gd name="T13" fmla="*/ 1773 h 1831"/>
                <a:gd name="T14" fmla="*/ 1309 w 2589"/>
                <a:gd name="T15" fmla="*/ 1812 h 1831"/>
                <a:gd name="T16" fmla="*/ 1423 w 2589"/>
                <a:gd name="T17" fmla="*/ 1790 h 1831"/>
                <a:gd name="T18" fmla="*/ 1522 w 2589"/>
                <a:gd name="T19" fmla="*/ 1706 h 1831"/>
                <a:gd name="T20" fmla="*/ 1618 w 2589"/>
                <a:gd name="T21" fmla="*/ 1622 h 1831"/>
                <a:gd name="T22" fmla="*/ 1711 w 2589"/>
                <a:gd name="T23" fmla="*/ 1538 h 1831"/>
                <a:gd name="T24" fmla="*/ 1842 w 2589"/>
                <a:gd name="T25" fmla="*/ 1409 h 1831"/>
                <a:gd name="T26" fmla="*/ 2006 w 2589"/>
                <a:gd name="T27" fmla="*/ 1240 h 1831"/>
                <a:gd name="T28" fmla="*/ 2158 w 2589"/>
                <a:gd name="T29" fmla="*/ 1070 h 1831"/>
                <a:gd name="T30" fmla="*/ 2297 w 2589"/>
                <a:gd name="T31" fmla="*/ 904 h 1831"/>
                <a:gd name="T32" fmla="*/ 2422 w 2589"/>
                <a:gd name="T33" fmla="*/ 741 h 1831"/>
                <a:gd name="T34" fmla="*/ 2536 w 2589"/>
                <a:gd name="T35" fmla="*/ 585 h 1831"/>
                <a:gd name="T36" fmla="*/ 2556 w 2589"/>
                <a:gd name="T37" fmla="*/ 500 h 1831"/>
                <a:gd name="T38" fmla="*/ 2491 w 2589"/>
                <a:gd name="T39" fmla="*/ 480 h 1831"/>
                <a:gd name="T40" fmla="*/ 2431 w 2589"/>
                <a:gd name="T41" fmla="*/ 458 h 1831"/>
                <a:gd name="T42" fmla="*/ 2374 w 2589"/>
                <a:gd name="T43" fmla="*/ 435 h 1831"/>
                <a:gd name="T44" fmla="*/ 2321 w 2589"/>
                <a:gd name="T45" fmla="*/ 411 h 1831"/>
                <a:gd name="T46" fmla="*/ 2271 w 2589"/>
                <a:gd name="T47" fmla="*/ 384 h 1831"/>
                <a:gd name="T48" fmla="*/ 2203 w 2589"/>
                <a:gd name="T49" fmla="*/ 344 h 1831"/>
                <a:gd name="T50" fmla="*/ 2137 w 2589"/>
                <a:gd name="T51" fmla="*/ 298 h 1831"/>
                <a:gd name="T52" fmla="*/ 2092 w 2589"/>
                <a:gd name="T53" fmla="*/ 262 h 1831"/>
                <a:gd name="T54" fmla="*/ 2050 w 2589"/>
                <a:gd name="T55" fmla="*/ 227 h 1831"/>
                <a:gd name="T56" fmla="*/ 2014 w 2589"/>
                <a:gd name="T57" fmla="*/ 191 h 1831"/>
                <a:gd name="T58" fmla="*/ 1967 w 2589"/>
                <a:gd name="T59" fmla="*/ 138 h 1831"/>
                <a:gd name="T60" fmla="*/ 1916 w 2589"/>
                <a:gd name="T61" fmla="*/ 73 h 1831"/>
                <a:gd name="T62" fmla="*/ 1891 w 2589"/>
                <a:gd name="T63" fmla="*/ 31 h 1831"/>
                <a:gd name="T64" fmla="*/ 1878 w 2589"/>
                <a:gd name="T65" fmla="*/ 10 h 1831"/>
                <a:gd name="T66" fmla="*/ 1765 w 2589"/>
                <a:gd name="T67" fmla="*/ 37 h 1831"/>
                <a:gd name="T68" fmla="*/ 1543 w 2589"/>
                <a:gd name="T69" fmla="*/ 118 h 1831"/>
                <a:gd name="T70" fmla="*/ 1313 w 2589"/>
                <a:gd name="T71" fmla="*/ 206 h 1831"/>
                <a:gd name="T72" fmla="*/ 1078 w 2589"/>
                <a:gd name="T73" fmla="*/ 304 h 1831"/>
                <a:gd name="T74" fmla="*/ 838 w 2589"/>
                <a:gd name="T75" fmla="*/ 411 h 1831"/>
                <a:gd name="T76" fmla="*/ 597 w 2589"/>
                <a:gd name="T77" fmla="*/ 527 h 1831"/>
                <a:gd name="T78" fmla="*/ 416 w 2589"/>
                <a:gd name="T79" fmla="*/ 620 h 1831"/>
                <a:gd name="T80" fmla="*/ 296 w 2589"/>
                <a:gd name="T81" fmla="*/ 685 h 1831"/>
                <a:gd name="T82" fmla="*/ 177 w 2589"/>
                <a:gd name="T83" fmla="*/ 753 h 1831"/>
                <a:gd name="T84" fmla="*/ 59 w 2589"/>
                <a:gd name="T85" fmla="*/ 823 h 1831"/>
                <a:gd name="T86" fmla="*/ 14 w 2589"/>
                <a:gd name="T87" fmla="*/ 884 h 1831"/>
                <a:gd name="T88" fmla="*/ 50 w 2589"/>
                <a:gd name="T89" fmla="*/ 937 h 1831"/>
                <a:gd name="T90" fmla="*/ 89 w 2589"/>
                <a:gd name="T91" fmla="*/ 992 h 1831"/>
                <a:gd name="T92" fmla="*/ 131 w 2589"/>
                <a:gd name="T93" fmla="*/ 1047 h 1831"/>
                <a:gd name="T94" fmla="*/ 180 w 2589"/>
                <a:gd name="T95" fmla="*/ 1105 h 1831"/>
                <a:gd name="T96" fmla="*/ 235 w 2589"/>
                <a:gd name="T97" fmla="*/ 1166 h 1831"/>
                <a:gd name="T98" fmla="*/ 295 w 2589"/>
                <a:gd name="T99" fmla="*/ 1228 h 1831"/>
                <a:gd name="T100" fmla="*/ 363 w 2589"/>
                <a:gd name="T101" fmla="*/ 1291 h 1831"/>
                <a:gd name="T102" fmla="*/ 438 w 2589"/>
                <a:gd name="T103" fmla="*/ 1356 h 1831"/>
                <a:gd name="T104" fmla="*/ 520 w 2589"/>
                <a:gd name="T105" fmla="*/ 1420 h 18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589" h="1831">
                  <a:moveTo>
                    <a:pt x="564" y="1452"/>
                  </a:moveTo>
                  <a:lnTo>
                    <a:pt x="603" y="1479"/>
                  </a:lnTo>
                  <a:lnTo>
                    <a:pt x="643" y="1506"/>
                  </a:lnTo>
                  <a:lnTo>
                    <a:pt x="685" y="1533"/>
                  </a:lnTo>
                  <a:lnTo>
                    <a:pt x="730" y="1558"/>
                  </a:lnTo>
                  <a:lnTo>
                    <a:pt x="775" y="1584"/>
                  </a:lnTo>
                  <a:lnTo>
                    <a:pt x="821" y="1610"/>
                  </a:lnTo>
                  <a:lnTo>
                    <a:pt x="868" y="1634"/>
                  </a:lnTo>
                  <a:lnTo>
                    <a:pt x="919" y="1659"/>
                  </a:lnTo>
                  <a:lnTo>
                    <a:pt x="969" y="1683"/>
                  </a:lnTo>
                  <a:lnTo>
                    <a:pt x="1022" y="1706"/>
                  </a:lnTo>
                  <a:lnTo>
                    <a:pt x="1075" y="1729"/>
                  </a:lnTo>
                  <a:lnTo>
                    <a:pt x="1132" y="1751"/>
                  </a:lnTo>
                  <a:lnTo>
                    <a:pt x="1189" y="1773"/>
                  </a:lnTo>
                  <a:lnTo>
                    <a:pt x="1248" y="1793"/>
                  </a:lnTo>
                  <a:lnTo>
                    <a:pt x="1309" y="1812"/>
                  </a:lnTo>
                  <a:lnTo>
                    <a:pt x="1372" y="1831"/>
                  </a:lnTo>
                  <a:lnTo>
                    <a:pt x="1423" y="1790"/>
                  </a:lnTo>
                  <a:lnTo>
                    <a:pt x="1473" y="1748"/>
                  </a:lnTo>
                  <a:lnTo>
                    <a:pt x="1522" y="1706"/>
                  </a:lnTo>
                  <a:lnTo>
                    <a:pt x="1571" y="1664"/>
                  </a:lnTo>
                  <a:lnTo>
                    <a:pt x="1618" y="1622"/>
                  </a:lnTo>
                  <a:lnTo>
                    <a:pt x="1664" y="1579"/>
                  </a:lnTo>
                  <a:lnTo>
                    <a:pt x="1711" y="1538"/>
                  </a:lnTo>
                  <a:lnTo>
                    <a:pt x="1755" y="1495"/>
                  </a:lnTo>
                  <a:lnTo>
                    <a:pt x="1842" y="1409"/>
                  </a:lnTo>
                  <a:lnTo>
                    <a:pt x="1927" y="1324"/>
                  </a:lnTo>
                  <a:lnTo>
                    <a:pt x="2006" y="1240"/>
                  </a:lnTo>
                  <a:lnTo>
                    <a:pt x="2083" y="1154"/>
                  </a:lnTo>
                  <a:lnTo>
                    <a:pt x="2158" y="1070"/>
                  </a:lnTo>
                  <a:lnTo>
                    <a:pt x="2229" y="986"/>
                  </a:lnTo>
                  <a:lnTo>
                    <a:pt x="2297" y="904"/>
                  </a:lnTo>
                  <a:lnTo>
                    <a:pt x="2361" y="822"/>
                  </a:lnTo>
                  <a:lnTo>
                    <a:pt x="2422" y="741"/>
                  </a:lnTo>
                  <a:lnTo>
                    <a:pt x="2481" y="663"/>
                  </a:lnTo>
                  <a:lnTo>
                    <a:pt x="2536" y="585"/>
                  </a:lnTo>
                  <a:lnTo>
                    <a:pt x="2589" y="509"/>
                  </a:lnTo>
                  <a:lnTo>
                    <a:pt x="2556" y="500"/>
                  </a:lnTo>
                  <a:lnTo>
                    <a:pt x="2523" y="490"/>
                  </a:lnTo>
                  <a:lnTo>
                    <a:pt x="2491" y="480"/>
                  </a:lnTo>
                  <a:lnTo>
                    <a:pt x="2461" y="470"/>
                  </a:lnTo>
                  <a:lnTo>
                    <a:pt x="2431" y="458"/>
                  </a:lnTo>
                  <a:lnTo>
                    <a:pt x="2402" y="447"/>
                  </a:lnTo>
                  <a:lnTo>
                    <a:pt x="2374" y="435"/>
                  </a:lnTo>
                  <a:lnTo>
                    <a:pt x="2347" y="423"/>
                  </a:lnTo>
                  <a:lnTo>
                    <a:pt x="2321" y="411"/>
                  </a:lnTo>
                  <a:lnTo>
                    <a:pt x="2295" y="397"/>
                  </a:lnTo>
                  <a:lnTo>
                    <a:pt x="2271" y="384"/>
                  </a:lnTo>
                  <a:lnTo>
                    <a:pt x="2248" y="371"/>
                  </a:lnTo>
                  <a:lnTo>
                    <a:pt x="2203" y="344"/>
                  </a:lnTo>
                  <a:lnTo>
                    <a:pt x="2161" y="315"/>
                  </a:lnTo>
                  <a:lnTo>
                    <a:pt x="2137" y="298"/>
                  </a:lnTo>
                  <a:lnTo>
                    <a:pt x="2114" y="280"/>
                  </a:lnTo>
                  <a:lnTo>
                    <a:pt x="2092" y="262"/>
                  </a:lnTo>
                  <a:lnTo>
                    <a:pt x="2071" y="244"/>
                  </a:lnTo>
                  <a:lnTo>
                    <a:pt x="2050" y="227"/>
                  </a:lnTo>
                  <a:lnTo>
                    <a:pt x="2032" y="208"/>
                  </a:lnTo>
                  <a:lnTo>
                    <a:pt x="2014" y="191"/>
                  </a:lnTo>
                  <a:lnTo>
                    <a:pt x="1999" y="173"/>
                  </a:lnTo>
                  <a:lnTo>
                    <a:pt x="1967" y="138"/>
                  </a:lnTo>
                  <a:lnTo>
                    <a:pt x="1941" y="105"/>
                  </a:lnTo>
                  <a:lnTo>
                    <a:pt x="1916" y="73"/>
                  </a:lnTo>
                  <a:lnTo>
                    <a:pt x="1896" y="42"/>
                  </a:lnTo>
                  <a:lnTo>
                    <a:pt x="1891" y="31"/>
                  </a:lnTo>
                  <a:lnTo>
                    <a:pt x="1883" y="20"/>
                  </a:lnTo>
                  <a:lnTo>
                    <a:pt x="1878" y="10"/>
                  </a:lnTo>
                  <a:lnTo>
                    <a:pt x="1872" y="0"/>
                  </a:lnTo>
                  <a:lnTo>
                    <a:pt x="1765" y="37"/>
                  </a:lnTo>
                  <a:lnTo>
                    <a:pt x="1656" y="76"/>
                  </a:lnTo>
                  <a:lnTo>
                    <a:pt x="1543" y="118"/>
                  </a:lnTo>
                  <a:lnTo>
                    <a:pt x="1430" y="160"/>
                  </a:lnTo>
                  <a:lnTo>
                    <a:pt x="1313" y="206"/>
                  </a:lnTo>
                  <a:lnTo>
                    <a:pt x="1196" y="254"/>
                  </a:lnTo>
                  <a:lnTo>
                    <a:pt x="1078" y="304"/>
                  </a:lnTo>
                  <a:lnTo>
                    <a:pt x="959" y="357"/>
                  </a:lnTo>
                  <a:lnTo>
                    <a:pt x="838" y="411"/>
                  </a:lnTo>
                  <a:lnTo>
                    <a:pt x="718" y="468"/>
                  </a:lnTo>
                  <a:lnTo>
                    <a:pt x="597" y="527"/>
                  </a:lnTo>
                  <a:lnTo>
                    <a:pt x="476" y="589"/>
                  </a:lnTo>
                  <a:lnTo>
                    <a:pt x="416" y="620"/>
                  </a:lnTo>
                  <a:lnTo>
                    <a:pt x="355" y="653"/>
                  </a:lnTo>
                  <a:lnTo>
                    <a:pt x="296" y="685"/>
                  </a:lnTo>
                  <a:lnTo>
                    <a:pt x="236" y="719"/>
                  </a:lnTo>
                  <a:lnTo>
                    <a:pt x="177" y="753"/>
                  </a:lnTo>
                  <a:lnTo>
                    <a:pt x="118" y="788"/>
                  </a:lnTo>
                  <a:lnTo>
                    <a:pt x="59" y="823"/>
                  </a:lnTo>
                  <a:lnTo>
                    <a:pt x="0" y="859"/>
                  </a:lnTo>
                  <a:lnTo>
                    <a:pt x="14" y="884"/>
                  </a:lnTo>
                  <a:lnTo>
                    <a:pt x="31" y="909"/>
                  </a:lnTo>
                  <a:lnTo>
                    <a:pt x="50" y="937"/>
                  </a:lnTo>
                  <a:lnTo>
                    <a:pt x="70" y="966"/>
                  </a:lnTo>
                  <a:lnTo>
                    <a:pt x="89" y="992"/>
                  </a:lnTo>
                  <a:lnTo>
                    <a:pt x="109" y="1019"/>
                  </a:lnTo>
                  <a:lnTo>
                    <a:pt x="131" y="1047"/>
                  </a:lnTo>
                  <a:lnTo>
                    <a:pt x="154" y="1076"/>
                  </a:lnTo>
                  <a:lnTo>
                    <a:pt x="180" y="1105"/>
                  </a:lnTo>
                  <a:lnTo>
                    <a:pt x="206" y="1136"/>
                  </a:lnTo>
                  <a:lnTo>
                    <a:pt x="235" y="1166"/>
                  </a:lnTo>
                  <a:lnTo>
                    <a:pt x="263" y="1197"/>
                  </a:lnTo>
                  <a:lnTo>
                    <a:pt x="295" y="1228"/>
                  </a:lnTo>
                  <a:lnTo>
                    <a:pt x="328" y="1260"/>
                  </a:lnTo>
                  <a:lnTo>
                    <a:pt x="363" y="1291"/>
                  </a:lnTo>
                  <a:lnTo>
                    <a:pt x="400" y="1324"/>
                  </a:lnTo>
                  <a:lnTo>
                    <a:pt x="438" y="1356"/>
                  </a:lnTo>
                  <a:lnTo>
                    <a:pt x="478" y="1388"/>
                  </a:lnTo>
                  <a:lnTo>
                    <a:pt x="520" y="1420"/>
                  </a:lnTo>
                  <a:lnTo>
                    <a:pt x="564" y="1452"/>
                  </a:lnTo>
                  <a:close/>
                </a:path>
              </a:pathLst>
            </a:custGeom>
            <a:solidFill>
              <a:srgbClr val="89A3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299" tIns="45649" rIns="91299" bIns="45649" numCol="1" anchor="t" anchorCtr="0" compatLnSpc="1">
              <a:prstTxWarp prst="textNoShape">
                <a:avLst/>
              </a:prstTxWarp>
            </a:bodyPr>
            <a:lstStyle/>
            <a:p>
              <a:endParaRPr lang="en-US" sz="1798"/>
            </a:p>
          </p:txBody>
        </p:sp>
        <p:sp>
          <p:nvSpPr>
            <p:cNvPr id="16" name="Freeform 11"/>
            <p:cNvSpPr>
              <a:spLocks/>
            </p:cNvSpPr>
            <p:nvPr/>
          </p:nvSpPr>
          <p:spPr bwMode="auto">
            <a:xfrm>
              <a:off x="11383963" y="2984500"/>
              <a:ext cx="577850" cy="87313"/>
            </a:xfrm>
            <a:custGeom>
              <a:avLst/>
              <a:gdLst>
                <a:gd name="T0" fmla="*/ 268 w 1093"/>
                <a:gd name="T1" fmla="*/ 594 h 773"/>
                <a:gd name="T2" fmla="*/ 307 w 1093"/>
                <a:gd name="T3" fmla="*/ 621 h 773"/>
                <a:gd name="T4" fmla="*/ 347 w 1093"/>
                <a:gd name="T5" fmla="*/ 646 h 773"/>
                <a:gd name="T6" fmla="*/ 370 w 1093"/>
                <a:gd name="T7" fmla="*/ 658 h 773"/>
                <a:gd name="T8" fmla="*/ 392 w 1093"/>
                <a:gd name="T9" fmla="*/ 670 h 773"/>
                <a:gd name="T10" fmla="*/ 416 w 1093"/>
                <a:gd name="T11" fmla="*/ 682 h 773"/>
                <a:gd name="T12" fmla="*/ 441 w 1093"/>
                <a:gd name="T13" fmla="*/ 694 h 773"/>
                <a:gd name="T14" fmla="*/ 465 w 1093"/>
                <a:gd name="T15" fmla="*/ 705 h 773"/>
                <a:gd name="T16" fmla="*/ 491 w 1093"/>
                <a:gd name="T17" fmla="*/ 715 h 773"/>
                <a:gd name="T18" fmla="*/ 517 w 1093"/>
                <a:gd name="T19" fmla="*/ 726 h 773"/>
                <a:gd name="T20" fmla="*/ 546 w 1093"/>
                <a:gd name="T21" fmla="*/ 737 h 773"/>
                <a:gd name="T22" fmla="*/ 573 w 1093"/>
                <a:gd name="T23" fmla="*/ 746 h 773"/>
                <a:gd name="T24" fmla="*/ 604 w 1093"/>
                <a:gd name="T25" fmla="*/ 756 h 773"/>
                <a:gd name="T26" fmla="*/ 634 w 1093"/>
                <a:gd name="T27" fmla="*/ 764 h 773"/>
                <a:gd name="T28" fmla="*/ 665 w 1093"/>
                <a:gd name="T29" fmla="*/ 773 h 773"/>
                <a:gd name="T30" fmla="*/ 719 w 1093"/>
                <a:gd name="T31" fmla="*/ 691 h 773"/>
                <a:gd name="T32" fmla="*/ 769 w 1093"/>
                <a:gd name="T33" fmla="*/ 610 h 773"/>
                <a:gd name="T34" fmla="*/ 815 w 1093"/>
                <a:gd name="T35" fmla="*/ 535 h 773"/>
                <a:gd name="T36" fmla="*/ 857 w 1093"/>
                <a:gd name="T37" fmla="*/ 463 h 773"/>
                <a:gd name="T38" fmla="*/ 896 w 1093"/>
                <a:gd name="T39" fmla="*/ 395 h 773"/>
                <a:gd name="T40" fmla="*/ 930 w 1093"/>
                <a:gd name="T41" fmla="*/ 331 h 773"/>
                <a:gd name="T42" fmla="*/ 962 w 1093"/>
                <a:gd name="T43" fmla="*/ 272 h 773"/>
                <a:gd name="T44" fmla="*/ 989 w 1093"/>
                <a:gd name="T45" fmla="*/ 218 h 773"/>
                <a:gd name="T46" fmla="*/ 1014 w 1093"/>
                <a:gd name="T47" fmla="*/ 169 h 773"/>
                <a:gd name="T48" fmla="*/ 1036 w 1093"/>
                <a:gd name="T49" fmla="*/ 126 h 773"/>
                <a:gd name="T50" fmla="*/ 1053 w 1093"/>
                <a:gd name="T51" fmla="*/ 89 h 773"/>
                <a:gd name="T52" fmla="*/ 1067 w 1093"/>
                <a:gd name="T53" fmla="*/ 57 h 773"/>
                <a:gd name="T54" fmla="*/ 1079 w 1093"/>
                <a:gd name="T55" fmla="*/ 33 h 773"/>
                <a:gd name="T56" fmla="*/ 1086 w 1093"/>
                <a:gd name="T57" fmla="*/ 14 h 773"/>
                <a:gd name="T58" fmla="*/ 1090 w 1093"/>
                <a:gd name="T59" fmla="*/ 3 h 773"/>
                <a:gd name="T60" fmla="*/ 1093 w 1093"/>
                <a:gd name="T61" fmla="*/ 0 h 773"/>
                <a:gd name="T62" fmla="*/ 1087 w 1093"/>
                <a:gd name="T63" fmla="*/ 1 h 773"/>
                <a:gd name="T64" fmla="*/ 1072 w 1093"/>
                <a:gd name="T65" fmla="*/ 4 h 773"/>
                <a:gd name="T66" fmla="*/ 1046 w 1093"/>
                <a:gd name="T67" fmla="*/ 9 h 773"/>
                <a:gd name="T68" fmla="*/ 1011 w 1093"/>
                <a:gd name="T69" fmla="*/ 17 h 773"/>
                <a:gd name="T70" fmla="*/ 966 w 1093"/>
                <a:gd name="T71" fmla="*/ 28 h 773"/>
                <a:gd name="T72" fmla="*/ 915 w 1093"/>
                <a:gd name="T73" fmla="*/ 40 h 773"/>
                <a:gd name="T74" fmla="*/ 853 w 1093"/>
                <a:gd name="T75" fmla="*/ 54 h 773"/>
                <a:gd name="T76" fmla="*/ 785 w 1093"/>
                <a:gd name="T77" fmla="*/ 71 h 773"/>
                <a:gd name="T78" fmla="*/ 709 w 1093"/>
                <a:gd name="T79" fmla="*/ 92 h 773"/>
                <a:gd name="T80" fmla="*/ 625 w 1093"/>
                <a:gd name="T81" fmla="*/ 113 h 773"/>
                <a:gd name="T82" fmla="*/ 534 w 1093"/>
                <a:gd name="T83" fmla="*/ 138 h 773"/>
                <a:gd name="T84" fmla="*/ 439 w 1093"/>
                <a:gd name="T85" fmla="*/ 165 h 773"/>
                <a:gd name="T86" fmla="*/ 337 w 1093"/>
                <a:gd name="T87" fmla="*/ 195 h 773"/>
                <a:gd name="T88" fmla="*/ 229 w 1093"/>
                <a:gd name="T89" fmla="*/ 228 h 773"/>
                <a:gd name="T90" fmla="*/ 117 w 1093"/>
                <a:gd name="T91" fmla="*/ 263 h 773"/>
                <a:gd name="T92" fmla="*/ 0 w 1093"/>
                <a:gd name="T93" fmla="*/ 301 h 773"/>
                <a:gd name="T94" fmla="*/ 6 w 1093"/>
                <a:gd name="T95" fmla="*/ 311 h 773"/>
                <a:gd name="T96" fmla="*/ 12 w 1093"/>
                <a:gd name="T97" fmla="*/ 322 h 773"/>
                <a:gd name="T98" fmla="*/ 19 w 1093"/>
                <a:gd name="T99" fmla="*/ 333 h 773"/>
                <a:gd name="T100" fmla="*/ 26 w 1093"/>
                <a:gd name="T101" fmla="*/ 345 h 773"/>
                <a:gd name="T102" fmla="*/ 45 w 1093"/>
                <a:gd name="T103" fmla="*/ 372 h 773"/>
                <a:gd name="T104" fmla="*/ 66 w 1093"/>
                <a:gd name="T105" fmla="*/ 402 h 773"/>
                <a:gd name="T106" fmla="*/ 91 w 1093"/>
                <a:gd name="T107" fmla="*/ 432 h 773"/>
                <a:gd name="T108" fmla="*/ 118 w 1093"/>
                <a:gd name="T109" fmla="*/ 465 h 773"/>
                <a:gd name="T110" fmla="*/ 150 w 1093"/>
                <a:gd name="T111" fmla="*/ 498 h 773"/>
                <a:gd name="T112" fmla="*/ 186 w 1093"/>
                <a:gd name="T113" fmla="*/ 530 h 773"/>
                <a:gd name="T114" fmla="*/ 205 w 1093"/>
                <a:gd name="T115" fmla="*/ 546 h 773"/>
                <a:gd name="T116" fmla="*/ 225 w 1093"/>
                <a:gd name="T117" fmla="*/ 563 h 773"/>
                <a:gd name="T118" fmla="*/ 245 w 1093"/>
                <a:gd name="T119" fmla="*/ 579 h 773"/>
                <a:gd name="T120" fmla="*/ 268 w 1093"/>
                <a:gd name="T121" fmla="*/ 594 h 7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93" h="773">
                  <a:moveTo>
                    <a:pt x="268" y="594"/>
                  </a:moveTo>
                  <a:lnTo>
                    <a:pt x="307" y="621"/>
                  </a:lnTo>
                  <a:lnTo>
                    <a:pt x="347" y="646"/>
                  </a:lnTo>
                  <a:lnTo>
                    <a:pt x="370" y="658"/>
                  </a:lnTo>
                  <a:lnTo>
                    <a:pt x="392" y="670"/>
                  </a:lnTo>
                  <a:lnTo>
                    <a:pt x="416" y="682"/>
                  </a:lnTo>
                  <a:lnTo>
                    <a:pt x="441" y="694"/>
                  </a:lnTo>
                  <a:lnTo>
                    <a:pt x="465" y="705"/>
                  </a:lnTo>
                  <a:lnTo>
                    <a:pt x="491" y="715"/>
                  </a:lnTo>
                  <a:lnTo>
                    <a:pt x="517" y="726"/>
                  </a:lnTo>
                  <a:lnTo>
                    <a:pt x="546" y="737"/>
                  </a:lnTo>
                  <a:lnTo>
                    <a:pt x="573" y="746"/>
                  </a:lnTo>
                  <a:lnTo>
                    <a:pt x="604" y="756"/>
                  </a:lnTo>
                  <a:lnTo>
                    <a:pt x="634" y="764"/>
                  </a:lnTo>
                  <a:lnTo>
                    <a:pt x="665" y="773"/>
                  </a:lnTo>
                  <a:lnTo>
                    <a:pt x="719" y="691"/>
                  </a:lnTo>
                  <a:lnTo>
                    <a:pt x="769" y="610"/>
                  </a:lnTo>
                  <a:lnTo>
                    <a:pt x="815" y="535"/>
                  </a:lnTo>
                  <a:lnTo>
                    <a:pt x="857" y="463"/>
                  </a:lnTo>
                  <a:lnTo>
                    <a:pt x="896" y="395"/>
                  </a:lnTo>
                  <a:lnTo>
                    <a:pt x="930" y="331"/>
                  </a:lnTo>
                  <a:lnTo>
                    <a:pt x="962" y="272"/>
                  </a:lnTo>
                  <a:lnTo>
                    <a:pt x="989" y="218"/>
                  </a:lnTo>
                  <a:lnTo>
                    <a:pt x="1014" y="169"/>
                  </a:lnTo>
                  <a:lnTo>
                    <a:pt x="1036" y="126"/>
                  </a:lnTo>
                  <a:lnTo>
                    <a:pt x="1053" y="89"/>
                  </a:lnTo>
                  <a:lnTo>
                    <a:pt x="1067" y="57"/>
                  </a:lnTo>
                  <a:lnTo>
                    <a:pt x="1079" y="33"/>
                  </a:lnTo>
                  <a:lnTo>
                    <a:pt x="1086" y="14"/>
                  </a:lnTo>
                  <a:lnTo>
                    <a:pt x="1090" y="3"/>
                  </a:lnTo>
                  <a:lnTo>
                    <a:pt x="1093" y="0"/>
                  </a:lnTo>
                  <a:lnTo>
                    <a:pt x="1087" y="1"/>
                  </a:lnTo>
                  <a:lnTo>
                    <a:pt x="1072" y="4"/>
                  </a:lnTo>
                  <a:lnTo>
                    <a:pt x="1046" y="9"/>
                  </a:lnTo>
                  <a:lnTo>
                    <a:pt x="1011" y="17"/>
                  </a:lnTo>
                  <a:lnTo>
                    <a:pt x="966" y="28"/>
                  </a:lnTo>
                  <a:lnTo>
                    <a:pt x="915" y="40"/>
                  </a:lnTo>
                  <a:lnTo>
                    <a:pt x="853" y="54"/>
                  </a:lnTo>
                  <a:lnTo>
                    <a:pt x="785" y="71"/>
                  </a:lnTo>
                  <a:lnTo>
                    <a:pt x="709" y="92"/>
                  </a:lnTo>
                  <a:lnTo>
                    <a:pt x="625" y="113"/>
                  </a:lnTo>
                  <a:lnTo>
                    <a:pt x="534" y="138"/>
                  </a:lnTo>
                  <a:lnTo>
                    <a:pt x="439" y="165"/>
                  </a:lnTo>
                  <a:lnTo>
                    <a:pt x="337" y="195"/>
                  </a:lnTo>
                  <a:lnTo>
                    <a:pt x="229" y="228"/>
                  </a:lnTo>
                  <a:lnTo>
                    <a:pt x="117" y="263"/>
                  </a:lnTo>
                  <a:lnTo>
                    <a:pt x="0" y="301"/>
                  </a:lnTo>
                  <a:lnTo>
                    <a:pt x="6" y="311"/>
                  </a:lnTo>
                  <a:lnTo>
                    <a:pt x="12" y="322"/>
                  </a:lnTo>
                  <a:lnTo>
                    <a:pt x="19" y="333"/>
                  </a:lnTo>
                  <a:lnTo>
                    <a:pt x="26" y="345"/>
                  </a:lnTo>
                  <a:lnTo>
                    <a:pt x="45" y="372"/>
                  </a:lnTo>
                  <a:lnTo>
                    <a:pt x="66" y="402"/>
                  </a:lnTo>
                  <a:lnTo>
                    <a:pt x="91" y="432"/>
                  </a:lnTo>
                  <a:lnTo>
                    <a:pt x="118" y="465"/>
                  </a:lnTo>
                  <a:lnTo>
                    <a:pt x="150" y="498"/>
                  </a:lnTo>
                  <a:lnTo>
                    <a:pt x="186" y="530"/>
                  </a:lnTo>
                  <a:lnTo>
                    <a:pt x="205" y="546"/>
                  </a:lnTo>
                  <a:lnTo>
                    <a:pt x="225" y="563"/>
                  </a:lnTo>
                  <a:lnTo>
                    <a:pt x="245" y="579"/>
                  </a:lnTo>
                  <a:lnTo>
                    <a:pt x="268" y="594"/>
                  </a:lnTo>
                  <a:close/>
                </a:path>
              </a:pathLst>
            </a:custGeom>
            <a:solidFill>
              <a:srgbClr val="89A3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299" tIns="45649" rIns="91299" bIns="45649" numCol="1" anchor="t" anchorCtr="0" compatLnSpc="1">
              <a:prstTxWarp prst="textNoShape">
                <a:avLst/>
              </a:prstTxWarp>
            </a:bodyPr>
            <a:lstStyle/>
            <a:p>
              <a:endParaRPr lang="en-US" sz="1798"/>
            </a:p>
          </p:txBody>
        </p:sp>
        <p:sp>
          <p:nvSpPr>
            <p:cNvPr id="17" name="Freeform 12"/>
            <p:cNvSpPr>
              <a:spLocks/>
            </p:cNvSpPr>
            <p:nvPr/>
          </p:nvSpPr>
          <p:spPr bwMode="auto">
            <a:xfrm>
              <a:off x="9585325" y="3125788"/>
              <a:ext cx="1439863" cy="217488"/>
            </a:xfrm>
            <a:custGeom>
              <a:avLst/>
              <a:gdLst>
                <a:gd name="T0" fmla="*/ 1866 w 2720"/>
                <a:gd name="T1" fmla="*/ 561 h 1923"/>
                <a:gd name="T2" fmla="*/ 1781 w 2720"/>
                <a:gd name="T3" fmla="*/ 493 h 1923"/>
                <a:gd name="T4" fmla="*/ 1702 w 2720"/>
                <a:gd name="T5" fmla="*/ 427 h 1923"/>
                <a:gd name="T6" fmla="*/ 1632 w 2720"/>
                <a:gd name="T7" fmla="*/ 361 h 1923"/>
                <a:gd name="T8" fmla="*/ 1568 w 2720"/>
                <a:gd name="T9" fmla="*/ 296 h 1923"/>
                <a:gd name="T10" fmla="*/ 1512 w 2720"/>
                <a:gd name="T11" fmla="*/ 233 h 1923"/>
                <a:gd name="T12" fmla="*/ 1462 w 2720"/>
                <a:gd name="T13" fmla="*/ 172 h 1923"/>
                <a:gd name="T14" fmla="*/ 1417 w 2720"/>
                <a:gd name="T15" fmla="*/ 115 h 1923"/>
                <a:gd name="T16" fmla="*/ 1381 w 2720"/>
                <a:gd name="T17" fmla="*/ 64 h 1923"/>
                <a:gd name="T18" fmla="*/ 1352 w 2720"/>
                <a:gd name="T19" fmla="*/ 20 h 1923"/>
                <a:gd name="T20" fmla="*/ 1289 w 2720"/>
                <a:gd name="T21" fmla="*/ 33 h 1923"/>
                <a:gd name="T22" fmla="*/ 1190 w 2720"/>
                <a:gd name="T23" fmla="*/ 100 h 1923"/>
                <a:gd name="T24" fmla="*/ 1092 w 2720"/>
                <a:gd name="T25" fmla="*/ 168 h 1923"/>
                <a:gd name="T26" fmla="*/ 995 w 2720"/>
                <a:gd name="T27" fmla="*/ 239 h 1923"/>
                <a:gd name="T28" fmla="*/ 900 w 2720"/>
                <a:gd name="T29" fmla="*/ 311 h 1923"/>
                <a:gd name="T30" fmla="*/ 807 w 2720"/>
                <a:gd name="T31" fmla="*/ 386 h 1923"/>
                <a:gd name="T32" fmla="*/ 717 w 2720"/>
                <a:gd name="T33" fmla="*/ 463 h 1923"/>
                <a:gd name="T34" fmla="*/ 628 w 2720"/>
                <a:gd name="T35" fmla="*/ 541 h 1923"/>
                <a:gd name="T36" fmla="*/ 543 w 2720"/>
                <a:gd name="T37" fmla="*/ 622 h 1923"/>
                <a:gd name="T38" fmla="*/ 460 w 2720"/>
                <a:gd name="T39" fmla="*/ 704 h 1923"/>
                <a:gd name="T40" fmla="*/ 380 w 2720"/>
                <a:gd name="T41" fmla="*/ 788 h 1923"/>
                <a:gd name="T42" fmla="*/ 304 w 2720"/>
                <a:gd name="T43" fmla="*/ 876 h 1923"/>
                <a:gd name="T44" fmla="*/ 231 w 2720"/>
                <a:gd name="T45" fmla="*/ 964 h 1923"/>
                <a:gd name="T46" fmla="*/ 160 w 2720"/>
                <a:gd name="T47" fmla="*/ 1055 h 1923"/>
                <a:gd name="T48" fmla="*/ 94 w 2720"/>
                <a:gd name="T49" fmla="*/ 1148 h 1923"/>
                <a:gd name="T50" fmla="*/ 30 w 2720"/>
                <a:gd name="T51" fmla="*/ 1243 h 1923"/>
                <a:gd name="T52" fmla="*/ 6 w 2720"/>
                <a:gd name="T53" fmla="*/ 1301 h 1923"/>
                <a:gd name="T54" fmla="*/ 32 w 2720"/>
                <a:gd name="T55" fmla="*/ 1344 h 1923"/>
                <a:gd name="T56" fmla="*/ 64 w 2720"/>
                <a:gd name="T57" fmla="*/ 1387 h 1923"/>
                <a:gd name="T58" fmla="*/ 105 w 2720"/>
                <a:gd name="T59" fmla="*/ 1441 h 1923"/>
                <a:gd name="T60" fmla="*/ 159 w 2720"/>
                <a:gd name="T61" fmla="*/ 1501 h 1923"/>
                <a:gd name="T62" fmla="*/ 223 w 2720"/>
                <a:gd name="T63" fmla="*/ 1565 h 1923"/>
                <a:gd name="T64" fmla="*/ 301 w 2720"/>
                <a:gd name="T65" fmla="*/ 1630 h 1923"/>
                <a:gd name="T66" fmla="*/ 390 w 2720"/>
                <a:gd name="T67" fmla="*/ 1693 h 1923"/>
                <a:gd name="T68" fmla="*/ 484 w 2720"/>
                <a:gd name="T69" fmla="*/ 1749 h 1923"/>
                <a:gd name="T70" fmla="*/ 578 w 2720"/>
                <a:gd name="T71" fmla="*/ 1797 h 1923"/>
                <a:gd name="T72" fmla="*/ 667 w 2720"/>
                <a:gd name="T73" fmla="*/ 1839 h 1923"/>
                <a:gd name="T74" fmla="*/ 784 w 2720"/>
                <a:gd name="T75" fmla="*/ 1885 h 1923"/>
                <a:gd name="T76" fmla="*/ 880 w 2720"/>
                <a:gd name="T77" fmla="*/ 1918 h 1923"/>
                <a:gd name="T78" fmla="*/ 964 w 2720"/>
                <a:gd name="T79" fmla="*/ 1902 h 1923"/>
                <a:gd name="T80" fmla="*/ 1097 w 2720"/>
                <a:gd name="T81" fmla="*/ 1857 h 1923"/>
                <a:gd name="T82" fmla="*/ 1229 w 2720"/>
                <a:gd name="T83" fmla="*/ 1811 h 1923"/>
                <a:gd name="T84" fmla="*/ 1358 w 2720"/>
                <a:gd name="T85" fmla="*/ 1762 h 1923"/>
                <a:gd name="T86" fmla="*/ 1483 w 2720"/>
                <a:gd name="T87" fmla="*/ 1710 h 1923"/>
                <a:gd name="T88" fmla="*/ 1606 w 2720"/>
                <a:gd name="T89" fmla="*/ 1655 h 1923"/>
                <a:gd name="T90" fmla="*/ 1725 w 2720"/>
                <a:gd name="T91" fmla="*/ 1599 h 1923"/>
                <a:gd name="T92" fmla="*/ 1842 w 2720"/>
                <a:gd name="T93" fmla="*/ 1541 h 1923"/>
                <a:gd name="T94" fmla="*/ 1956 w 2720"/>
                <a:gd name="T95" fmla="*/ 1480 h 1923"/>
                <a:gd name="T96" fmla="*/ 2067 w 2720"/>
                <a:gd name="T97" fmla="*/ 1418 h 1923"/>
                <a:gd name="T98" fmla="*/ 2175 w 2720"/>
                <a:gd name="T99" fmla="*/ 1355 h 1923"/>
                <a:gd name="T100" fmla="*/ 2281 w 2720"/>
                <a:gd name="T101" fmla="*/ 1289 h 1923"/>
                <a:gd name="T102" fmla="*/ 2383 w 2720"/>
                <a:gd name="T103" fmla="*/ 1223 h 1923"/>
                <a:gd name="T104" fmla="*/ 2483 w 2720"/>
                <a:gd name="T105" fmla="*/ 1155 h 1923"/>
                <a:gd name="T106" fmla="*/ 2581 w 2720"/>
                <a:gd name="T107" fmla="*/ 1085 h 1923"/>
                <a:gd name="T108" fmla="*/ 2674 w 2720"/>
                <a:gd name="T109" fmla="*/ 1015 h 1923"/>
                <a:gd name="T110" fmla="*/ 2658 w 2720"/>
                <a:gd name="T111" fmla="*/ 960 h 1923"/>
                <a:gd name="T112" fmla="*/ 2539 w 2720"/>
                <a:gd name="T113" fmla="*/ 919 h 1923"/>
                <a:gd name="T114" fmla="*/ 2425 w 2720"/>
                <a:gd name="T115" fmla="*/ 875 h 1923"/>
                <a:gd name="T116" fmla="*/ 2319 w 2720"/>
                <a:gd name="T117" fmla="*/ 827 h 1923"/>
                <a:gd name="T118" fmla="*/ 2218 w 2720"/>
                <a:gd name="T119" fmla="*/ 778 h 1923"/>
                <a:gd name="T120" fmla="*/ 2124 w 2720"/>
                <a:gd name="T121" fmla="*/ 727 h 1923"/>
                <a:gd name="T122" fmla="*/ 2035 w 2720"/>
                <a:gd name="T123" fmla="*/ 674 h 1923"/>
                <a:gd name="T124" fmla="*/ 1951 w 2720"/>
                <a:gd name="T125" fmla="*/ 621 h 19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720" h="1923">
                  <a:moveTo>
                    <a:pt x="1913" y="594"/>
                  </a:moveTo>
                  <a:lnTo>
                    <a:pt x="1866" y="561"/>
                  </a:lnTo>
                  <a:lnTo>
                    <a:pt x="1823" y="527"/>
                  </a:lnTo>
                  <a:lnTo>
                    <a:pt x="1781" y="493"/>
                  </a:lnTo>
                  <a:lnTo>
                    <a:pt x="1741" y="460"/>
                  </a:lnTo>
                  <a:lnTo>
                    <a:pt x="1702" y="427"/>
                  </a:lnTo>
                  <a:lnTo>
                    <a:pt x="1666" y="394"/>
                  </a:lnTo>
                  <a:lnTo>
                    <a:pt x="1632" y="361"/>
                  </a:lnTo>
                  <a:lnTo>
                    <a:pt x="1599" y="328"/>
                  </a:lnTo>
                  <a:lnTo>
                    <a:pt x="1568" y="296"/>
                  </a:lnTo>
                  <a:lnTo>
                    <a:pt x="1540" y="265"/>
                  </a:lnTo>
                  <a:lnTo>
                    <a:pt x="1512" y="233"/>
                  </a:lnTo>
                  <a:lnTo>
                    <a:pt x="1486" y="203"/>
                  </a:lnTo>
                  <a:lnTo>
                    <a:pt x="1462" y="172"/>
                  </a:lnTo>
                  <a:lnTo>
                    <a:pt x="1439" y="144"/>
                  </a:lnTo>
                  <a:lnTo>
                    <a:pt x="1417" y="115"/>
                  </a:lnTo>
                  <a:lnTo>
                    <a:pt x="1397" y="88"/>
                  </a:lnTo>
                  <a:lnTo>
                    <a:pt x="1381" y="64"/>
                  </a:lnTo>
                  <a:lnTo>
                    <a:pt x="1367" y="43"/>
                  </a:lnTo>
                  <a:lnTo>
                    <a:pt x="1352" y="20"/>
                  </a:lnTo>
                  <a:lnTo>
                    <a:pt x="1339" y="0"/>
                  </a:lnTo>
                  <a:lnTo>
                    <a:pt x="1289" y="33"/>
                  </a:lnTo>
                  <a:lnTo>
                    <a:pt x="1239" y="66"/>
                  </a:lnTo>
                  <a:lnTo>
                    <a:pt x="1190" y="100"/>
                  </a:lnTo>
                  <a:lnTo>
                    <a:pt x="1141" y="133"/>
                  </a:lnTo>
                  <a:lnTo>
                    <a:pt x="1092" y="168"/>
                  </a:lnTo>
                  <a:lnTo>
                    <a:pt x="1043" y="204"/>
                  </a:lnTo>
                  <a:lnTo>
                    <a:pt x="995" y="239"/>
                  </a:lnTo>
                  <a:lnTo>
                    <a:pt x="946" y="275"/>
                  </a:lnTo>
                  <a:lnTo>
                    <a:pt x="900" y="311"/>
                  </a:lnTo>
                  <a:lnTo>
                    <a:pt x="853" y="349"/>
                  </a:lnTo>
                  <a:lnTo>
                    <a:pt x="807" y="386"/>
                  </a:lnTo>
                  <a:lnTo>
                    <a:pt x="762" y="424"/>
                  </a:lnTo>
                  <a:lnTo>
                    <a:pt x="717" y="463"/>
                  </a:lnTo>
                  <a:lnTo>
                    <a:pt x="673" y="502"/>
                  </a:lnTo>
                  <a:lnTo>
                    <a:pt x="628" y="541"/>
                  </a:lnTo>
                  <a:lnTo>
                    <a:pt x="585" y="581"/>
                  </a:lnTo>
                  <a:lnTo>
                    <a:pt x="543" y="622"/>
                  </a:lnTo>
                  <a:lnTo>
                    <a:pt x="501" y="662"/>
                  </a:lnTo>
                  <a:lnTo>
                    <a:pt x="460" y="704"/>
                  </a:lnTo>
                  <a:lnTo>
                    <a:pt x="419" y="747"/>
                  </a:lnTo>
                  <a:lnTo>
                    <a:pt x="380" y="788"/>
                  </a:lnTo>
                  <a:lnTo>
                    <a:pt x="341" y="832"/>
                  </a:lnTo>
                  <a:lnTo>
                    <a:pt x="304" y="876"/>
                  </a:lnTo>
                  <a:lnTo>
                    <a:pt x="267" y="920"/>
                  </a:lnTo>
                  <a:lnTo>
                    <a:pt x="231" y="964"/>
                  </a:lnTo>
                  <a:lnTo>
                    <a:pt x="195" y="1009"/>
                  </a:lnTo>
                  <a:lnTo>
                    <a:pt x="160" y="1055"/>
                  </a:lnTo>
                  <a:lnTo>
                    <a:pt x="125" y="1102"/>
                  </a:lnTo>
                  <a:lnTo>
                    <a:pt x="94" y="1148"/>
                  </a:lnTo>
                  <a:lnTo>
                    <a:pt x="62" y="1195"/>
                  </a:lnTo>
                  <a:lnTo>
                    <a:pt x="30" y="1243"/>
                  </a:lnTo>
                  <a:lnTo>
                    <a:pt x="0" y="1292"/>
                  </a:lnTo>
                  <a:lnTo>
                    <a:pt x="6" y="1301"/>
                  </a:lnTo>
                  <a:lnTo>
                    <a:pt x="20" y="1325"/>
                  </a:lnTo>
                  <a:lnTo>
                    <a:pt x="32" y="1344"/>
                  </a:lnTo>
                  <a:lnTo>
                    <a:pt x="46" y="1364"/>
                  </a:lnTo>
                  <a:lnTo>
                    <a:pt x="64" y="1387"/>
                  </a:lnTo>
                  <a:lnTo>
                    <a:pt x="82" y="1414"/>
                  </a:lnTo>
                  <a:lnTo>
                    <a:pt x="105" y="1441"/>
                  </a:lnTo>
                  <a:lnTo>
                    <a:pt x="130" y="1471"/>
                  </a:lnTo>
                  <a:lnTo>
                    <a:pt x="159" y="1501"/>
                  </a:lnTo>
                  <a:lnTo>
                    <a:pt x="189" y="1533"/>
                  </a:lnTo>
                  <a:lnTo>
                    <a:pt x="223" y="1565"/>
                  </a:lnTo>
                  <a:lnTo>
                    <a:pt x="261" y="1598"/>
                  </a:lnTo>
                  <a:lnTo>
                    <a:pt x="301" y="1630"/>
                  </a:lnTo>
                  <a:lnTo>
                    <a:pt x="344" y="1662"/>
                  </a:lnTo>
                  <a:lnTo>
                    <a:pt x="390" y="1693"/>
                  </a:lnTo>
                  <a:lnTo>
                    <a:pt x="437" y="1722"/>
                  </a:lnTo>
                  <a:lnTo>
                    <a:pt x="484" y="1749"/>
                  </a:lnTo>
                  <a:lnTo>
                    <a:pt x="532" y="1774"/>
                  </a:lnTo>
                  <a:lnTo>
                    <a:pt x="578" y="1797"/>
                  </a:lnTo>
                  <a:lnTo>
                    <a:pt x="624" y="1819"/>
                  </a:lnTo>
                  <a:lnTo>
                    <a:pt x="667" y="1839"/>
                  </a:lnTo>
                  <a:lnTo>
                    <a:pt x="709" y="1856"/>
                  </a:lnTo>
                  <a:lnTo>
                    <a:pt x="784" y="1885"/>
                  </a:lnTo>
                  <a:lnTo>
                    <a:pt x="843" y="1906"/>
                  </a:lnTo>
                  <a:lnTo>
                    <a:pt x="880" y="1918"/>
                  </a:lnTo>
                  <a:lnTo>
                    <a:pt x="894" y="1923"/>
                  </a:lnTo>
                  <a:lnTo>
                    <a:pt x="964" y="1902"/>
                  </a:lnTo>
                  <a:lnTo>
                    <a:pt x="1031" y="1880"/>
                  </a:lnTo>
                  <a:lnTo>
                    <a:pt x="1097" y="1857"/>
                  </a:lnTo>
                  <a:lnTo>
                    <a:pt x="1164" y="1835"/>
                  </a:lnTo>
                  <a:lnTo>
                    <a:pt x="1229" y="1811"/>
                  </a:lnTo>
                  <a:lnTo>
                    <a:pt x="1293" y="1786"/>
                  </a:lnTo>
                  <a:lnTo>
                    <a:pt x="1358" y="1762"/>
                  </a:lnTo>
                  <a:lnTo>
                    <a:pt x="1420" y="1735"/>
                  </a:lnTo>
                  <a:lnTo>
                    <a:pt x="1483" y="1710"/>
                  </a:lnTo>
                  <a:lnTo>
                    <a:pt x="1545" y="1682"/>
                  </a:lnTo>
                  <a:lnTo>
                    <a:pt x="1606" y="1655"/>
                  </a:lnTo>
                  <a:lnTo>
                    <a:pt x="1666" y="1627"/>
                  </a:lnTo>
                  <a:lnTo>
                    <a:pt x="1725" y="1599"/>
                  </a:lnTo>
                  <a:lnTo>
                    <a:pt x="1784" y="1570"/>
                  </a:lnTo>
                  <a:lnTo>
                    <a:pt x="1842" y="1541"/>
                  </a:lnTo>
                  <a:lnTo>
                    <a:pt x="1900" y="1510"/>
                  </a:lnTo>
                  <a:lnTo>
                    <a:pt x="1956" y="1480"/>
                  </a:lnTo>
                  <a:lnTo>
                    <a:pt x="2012" y="1449"/>
                  </a:lnTo>
                  <a:lnTo>
                    <a:pt x="2067" y="1418"/>
                  </a:lnTo>
                  <a:lnTo>
                    <a:pt x="2121" y="1386"/>
                  </a:lnTo>
                  <a:lnTo>
                    <a:pt x="2175" y="1355"/>
                  </a:lnTo>
                  <a:lnTo>
                    <a:pt x="2228" y="1322"/>
                  </a:lnTo>
                  <a:lnTo>
                    <a:pt x="2281" y="1289"/>
                  </a:lnTo>
                  <a:lnTo>
                    <a:pt x="2332" y="1256"/>
                  </a:lnTo>
                  <a:lnTo>
                    <a:pt x="2383" y="1223"/>
                  </a:lnTo>
                  <a:lnTo>
                    <a:pt x="2434" y="1188"/>
                  </a:lnTo>
                  <a:lnTo>
                    <a:pt x="2483" y="1155"/>
                  </a:lnTo>
                  <a:lnTo>
                    <a:pt x="2532" y="1120"/>
                  </a:lnTo>
                  <a:lnTo>
                    <a:pt x="2581" y="1085"/>
                  </a:lnTo>
                  <a:lnTo>
                    <a:pt x="2628" y="1050"/>
                  </a:lnTo>
                  <a:lnTo>
                    <a:pt x="2674" y="1015"/>
                  </a:lnTo>
                  <a:lnTo>
                    <a:pt x="2720" y="980"/>
                  </a:lnTo>
                  <a:lnTo>
                    <a:pt x="2658" y="960"/>
                  </a:lnTo>
                  <a:lnTo>
                    <a:pt x="2598" y="940"/>
                  </a:lnTo>
                  <a:lnTo>
                    <a:pt x="2539" y="919"/>
                  </a:lnTo>
                  <a:lnTo>
                    <a:pt x="2481" y="897"/>
                  </a:lnTo>
                  <a:lnTo>
                    <a:pt x="2425" y="875"/>
                  </a:lnTo>
                  <a:lnTo>
                    <a:pt x="2372" y="851"/>
                  </a:lnTo>
                  <a:lnTo>
                    <a:pt x="2319" y="827"/>
                  </a:lnTo>
                  <a:lnTo>
                    <a:pt x="2268" y="804"/>
                  </a:lnTo>
                  <a:lnTo>
                    <a:pt x="2218" y="778"/>
                  </a:lnTo>
                  <a:lnTo>
                    <a:pt x="2170" y="753"/>
                  </a:lnTo>
                  <a:lnTo>
                    <a:pt x="2124" y="727"/>
                  </a:lnTo>
                  <a:lnTo>
                    <a:pt x="2078" y="701"/>
                  </a:lnTo>
                  <a:lnTo>
                    <a:pt x="2035" y="674"/>
                  </a:lnTo>
                  <a:lnTo>
                    <a:pt x="1993" y="648"/>
                  </a:lnTo>
                  <a:lnTo>
                    <a:pt x="1951" y="621"/>
                  </a:lnTo>
                  <a:lnTo>
                    <a:pt x="1913" y="594"/>
                  </a:lnTo>
                  <a:close/>
                </a:path>
              </a:pathLst>
            </a:custGeom>
            <a:solidFill>
              <a:srgbClr val="89A3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299" tIns="45649" rIns="91299" bIns="45649" numCol="1" anchor="t" anchorCtr="0" compatLnSpc="1">
              <a:prstTxWarp prst="textNoShape">
                <a:avLst/>
              </a:prstTxWarp>
            </a:bodyPr>
            <a:lstStyle/>
            <a:p>
              <a:endParaRPr lang="en-US" sz="1798"/>
            </a:p>
          </p:txBody>
        </p:sp>
        <p:sp>
          <p:nvSpPr>
            <p:cNvPr id="18" name="Freeform 13"/>
            <p:cNvSpPr>
              <a:spLocks/>
            </p:cNvSpPr>
            <p:nvPr/>
          </p:nvSpPr>
          <p:spPr bwMode="auto">
            <a:xfrm>
              <a:off x="11331575" y="3019425"/>
              <a:ext cx="403225" cy="60325"/>
            </a:xfrm>
            <a:custGeom>
              <a:avLst/>
              <a:gdLst>
                <a:gd name="T0" fmla="*/ 331 w 764"/>
                <a:gd name="T1" fmla="*/ 377 h 542"/>
                <a:gd name="T2" fmla="*/ 399 w 764"/>
                <a:gd name="T3" fmla="*/ 417 h 542"/>
                <a:gd name="T4" fmla="*/ 449 w 764"/>
                <a:gd name="T5" fmla="*/ 444 h 542"/>
                <a:gd name="T6" fmla="*/ 502 w 764"/>
                <a:gd name="T7" fmla="*/ 468 h 542"/>
                <a:gd name="T8" fmla="*/ 559 w 764"/>
                <a:gd name="T9" fmla="*/ 491 h 542"/>
                <a:gd name="T10" fmla="*/ 619 w 764"/>
                <a:gd name="T11" fmla="*/ 513 h 542"/>
                <a:gd name="T12" fmla="*/ 684 w 764"/>
                <a:gd name="T13" fmla="*/ 533 h 542"/>
                <a:gd name="T14" fmla="*/ 728 w 764"/>
                <a:gd name="T15" fmla="*/ 525 h 542"/>
                <a:gd name="T16" fmla="*/ 753 w 764"/>
                <a:gd name="T17" fmla="*/ 489 h 542"/>
                <a:gd name="T18" fmla="*/ 733 w 764"/>
                <a:gd name="T19" fmla="*/ 463 h 542"/>
                <a:gd name="T20" fmla="*/ 672 w 764"/>
                <a:gd name="T21" fmla="*/ 445 h 542"/>
                <a:gd name="T22" fmla="*/ 616 w 764"/>
                <a:gd name="T23" fmla="*/ 425 h 542"/>
                <a:gd name="T24" fmla="*/ 564 w 764"/>
                <a:gd name="T25" fmla="*/ 404 h 542"/>
                <a:gd name="T26" fmla="*/ 515 w 764"/>
                <a:gd name="T27" fmla="*/ 381 h 542"/>
                <a:gd name="T28" fmla="*/ 469 w 764"/>
                <a:gd name="T29" fmla="*/ 357 h 542"/>
                <a:gd name="T30" fmla="*/ 406 w 764"/>
                <a:gd name="T31" fmla="*/ 320 h 542"/>
                <a:gd name="T32" fmla="*/ 344 w 764"/>
                <a:gd name="T33" fmla="*/ 278 h 542"/>
                <a:gd name="T34" fmla="*/ 304 w 764"/>
                <a:gd name="T35" fmla="*/ 245 h 542"/>
                <a:gd name="T36" fmla="*/ 249 w 764"/>
                <a:gd name="T37" fmla="*/ 197 h 542"/>
                <a:gd name="T38" fmla="*/ 190 w 764"/>
                <a:gd name="T39" fmla="*/ 131 h 542"/>
                <a:gd name="T40" fmla="*/ 144 w 764"/>
                <a:gd name="T41" fmla="*/ 71 h 542"/>
                <a:gd name="T42" fmla="*/ 118 w 764"/>
                <a:gd name="T43" fmla="*/ 32 h 542"/>
                <a:gd name="T44" fmla="*/ 105 w 764"/>
                <a:gd name="T45" fmla="*/ 10 h 542"/>
                <a:gd name="T46" fmla="*/ 75 w 764"/>
                <a:gd name="T47" fmla="*/ 8 h 542"/>
                <a:gd name="T48" fmla="*/ 24 w 764"/>
                <a:gd name="T49" fmla="*/ 25 h 542"/>
                <a:gd name="T50" fmla="*/ 6 w 764"/>
                <a:gd name="T51" fmla="*/ 43 h 542"/>
                <a:gd name="T52" fmla="*/ 19 w 764"/>
                <a:gd name="T53" fmla="*/ 64 h 542"/>
                <a:gd name="T54" fmla="*/ 44 w 764"/>
                <a:gd name="T55" fmla="*/ 106 h 542"/>
                <a:gd name="T56" fmla="*/ 95 w 764"/>
                <a:gd name="T57" fmla="*/ 171 h 542"/>
                <a:gd name="T58" fmla="*/ 142 w 764"/>
                <a:gd name="T59" fmla="*/ 224 h 542"/>
                <a:gd name="T60" fmla="*/ 178 w 764"/>
                <a:gd name="T61" fmla="*/ 260 h 542"/>
                <a:gd name="T62" fmla="*/ 220 w 764"/>
                <a:gd name="T63" fmla="*/ 295 h 542"/>
                <a:gd name="T64" fmla="*/ 265 w 764"/>
                <a:gd name="T65" fmla="*/ 331 h 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64" h="542">
                  <a:moveTo>
                    <a:pt x="289" y="348"/>
                  </a:moveTo>
                  <a:lnTo>
                    <a:pt x="331" y="377"/>
                  </a:lnTo>
                  <a:lnTo>
                    <a:pt x="376" y="404"/>
                  </a:lnTo>
                  <a:lnTo>
                    <a:pt x="399" y="417"/>
                  </a:lnTo>
                  <a:lnTo>
                    <a:pt x="423" y="430"/>
                  </a:lnTo>
                  <a:lnTo>
                    <a:pt x="449" y="444"/>
                  </a:lnTo>
                  <a:lnTo>
                    <a:pt x="475" y="456"/>
                  </a:lnTo>
                  <a:lnTo>
                    <a:pt x="502" y="468"/>
                  </a:lnTo>
                  <a:lnTo>
                    <a:pt x="530" y="480"/>
                  </a:lnTo>
                  <a:lnTo>
                    <a:pt x="559" y="491"/>
                  </a:lnTo>
                  <a:lnTo>
                    <a:pt x="589" y="503"/>
                  </a:lnTo>
                  <a:lnTo>
                    <a:pt x="619" y="513"/>
                  </a:lnTo>
                  <a:lnTo>
                    <a:pt x="651" y="523"/>
                  </a:lnTo>
                  <a:lnTo>
                    <a:pt x="684" y="533"/>
                  </a:lnTo>
                  <a:lnTo>
                    <a:pt x="717" y="542"/>
                  </a:lnTo>
                  <a:lnTo>
                    <a:pt x="728" y="525"/>
                  </a:lnTo>
                  <a:lnTo>
                    <a:pt x="740" y="507"/>
                  </a:lnTo>
                  <a:lnTo>
                    <a:pt x="753" y="489"/>
                  </a:lnTo>
                  <a:lnTo>
                    <a:pt x="764" y="472"/>
                  </a:lnTo>
                  <a:lnTo>
                    <a:pt x="733" y="463"/>
                  </a:lnTo>
                  <a:lnTo>
                    <a:pt x="703" y="455"/>
                  </a:lnTo>
                  <a:lnTo>
                    <a:pt x="672" y="445"/>
                  </a:lnTo>
                  <a:lnTo>
                    <a:pt x="645" y="436"/>
                  </a:lnTo>
                  <a:lnTo>
                    <a:pt x="616" y="425"/>
                  </a:lnTo>
                  <a:lnTo>
                    <a:pt x="590" y="414"/>
                  </a:lnTo>
                  <a:lnTo>
                    <a:pt x="564" y="404"/>
                  </a:lnTo>
                  <a:lnTo>
                    <a:pt x="540" y="393"/>
                  </a:lnTo>
                  <a:lnTo>
                    <a:pt x="515" y="381"/>
                  </a:lnTo>
                  <a:lnTo>
                    <a:pt x="491" y="369"/>
                  </a:lnTo>
                  <a:lnTo>
                    <a:pt x="469" y="357"/>
                  </a:lnTo>
                  <a:lnTo>
                    <a:pt x="446" y="345"/>
                  </a:lnTo>
                  <a:lnTo>
                    <a:pt x="406" y="320"/>
                  </a:lnTo>
                  <a:lnTo>
                    <a:pt x="367" y="293"/>
                  </a:lnTo>
                  <a:lnTo>
                    <a:pt x="344" y="278"/>
                  </a:lnTo>
                  <a:lnTo>
                    <a:pt x="324" y="262"/>
                  </a:lnTo>
                  <a:lnTo>
                    <a:pt x="304" y="245"/>
                  </a:lnTo>
                  <a:lnTo>
                    <a:pt x="285" y="229"/>
                  </a:lnTo>
                  <a:lnTo>
                    <a:pt x="249" y="197"/>
                  </a:lnTo>
                  <a:lnTo>
                    <a:pt x="217" y="164"/>
                  </a:lnTo>
                  <a:lnTo>
                    <a:pt x="190" y="131"/>
                  </a:lnTo>
                  <a:lnTo>
                    <a:pt x="165" y="101"/>
                  </a:lnTo>
                  <a:lnTo>
                    <a:pt x="144" y="71"/>
                  </a:lnTo>
                  <a:lnTo>
                    <a:pt x="125" y="44"/>
                  </a:lnTo>
                  <a:lnTo>
                    <a:pt x="118" y="32"/>
                  </a:lnTo>
                  <a:lnTo>
                    <a:pt x="111" y="21"/>
                  </a:lnTo>
                  <a:lnTo>
                    <a:pt x="105" y="10"/>
                  </a:lnTo>
                  <a:lnTo>
                    <a:pt x="99" y="0"/>
                  </a:lnTo>
                  <a:lnTo>
                    <a:pt x="75" y="8"/>
                  </a:lnTo>
                  <a:lnTo>
                    <a:pt x="50" y="17"/>
                  </a:lnTo>
                  <a:lnTo>
                    <a:pt x="24" y="25"/>
                  </a:lnTo>
                  <a:lnTo>
                    <a:pt x="0" y="33"/>
                  </a:lnTo>
                  <a:lnTo>
                    <a:pt x="6" y="43"/>
                  </a:lnTo>
                  <a:lnTo>
                    <a:pt x="11" y="53"/>
                  </a:lnTo>
                  <a:lnTo>
                    <a:pt x="19" y="64"/>
                  </a:lnTo>
                  <a:lnTo>
                    <a:pt x="24" y="75"/>
                  </a:lnTo>
                  <a:lnTo>
                    <a:pt x="44" y="106"/>
                  </a:lnTo>
                  <a:lnTo>
                    <a:pt x="69" y="138"/>
                  </a:lnTo>
                  <a:lnTo>
                    <a:pt x="95" y="171"/>
                  </a:lnTo>
                  <a:lnTo>
                    <a:pt x="127" y="206"/>
                  </a:lnTo>
                  <a:lnTo>
                    <a:pt x="142" y="224"/>
                  </a:lnTo>
                  <a:lnTo>
                    <a:pt x="160" y="241"/>
                  </a:lnTo>
                  <a:lnTo>
                    <a:pt x="178" y="260"/>
                  </a:lnTo>
                  <a:lnTo>
                    <a:pt x="199" y="277"/>
                  </a:lnTo>
                  <a:lnTo>
                    <a:pt x="220" y="295"/>
                  </a:lnTo>
                  <a:lnTo>
                    <a:pt x="242" y="313"/>
                  </a:lnTo>
                  <a:lnTo>
                    <a:pt x="265" y="331"/>
                  </a:lnTo>
                  <a:lnTo>
                    <a:pt x="289" y="348"/>
                  </a:lnTo>
                  <a:close/>
                </a:path>
              </a:pathLst>
            </a:custGeom>
            <a:solidFill>
              <a:srgbClr val="D1F4F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299" tIns="45649" rIns="91299" bIns="45649" numCol="1" anchor="t" anchorCtr="0" compatLnSpc="1">
              <a:prstTxWarp prst="textNoShape">
                <a:avLst/>
              </a:prstTxWarp>
            </a:bodyPr>
            <a:lstStyle/>
            <a:p>
              <a:endParaRPr lang="en-US" sz="1798"/>
            </a:p>
          </p:txBody>
        </p:sp>
        <p:sp>
          <p:nvSpPr>
            <p:cNvPr id="19" name="Freeform 14"/>
            <p:cNvSpPr>
              <a:spLocks/>
            </p:cNvSpPr>
            <p:nvPr/>
          </p:nvSpPr>
          <p:spPr bwMode="auto">
            <a:xfrm>
              <a:off x="10294938" y="3119438"/>
              <a:ext cx="771525" cy="117475"/>
            </a:xfrm>
            <a:custGeom>
              <a:avLst/>
              <a:gdLst>
                <a:gd name="T0" fmla="*/ 612 w 1459"/>
                <a:gd name="T1" fmla="*/ 675 h 1034"/>
                <a:gd name="T2" fmla="*/ 696 w 1459"/>
                <a:gd name="T3" fmla="*/ 728 h 1034"/>
                <a:gd name="T4" fmla="*/ 785 w 1459"/>
                <a:gd name="T5" fmla="*/ 781 h 1034"/>
                <a:gd name="T6" fmla="*/ 879 w 1459"/>
                <a:gd name="T7" fmla="*/ 832 h 1034"/>
                <a:gd name="T8" fmla="*/ 980 w 1459"/>
                <a:gd name="T9" fmla="*/ 881 h 1034"/>
                <a:gd name="T10" fmla="*/ 1086 w 1459"/>
                <a:gd name="T11" fmla="*/ 929 h 1034"/>
                <a:gd name="T12" fmla="*/ 1200 w 1459"/>
                <a:gd name="T13" fmla="*/ 973 h 1034"/>
                <a:gd name="T14" fmla="*/ 1319 w 1459"/>
                <a:gd name="T15" fmla="*/ 1014 h 1034"/>
                <a:gd name="T16" fmla="*/ 1402 w 1459"/>
                <a:gd name="T17" fmla="*/ 1018 h 1034"/>
                <a:gd name="T18" fmla="*/ 1440 w 1459"/>
                <a:gd name="T19" fmla="*/ 988 h 1034"/>
                <a:gd name="T20" fmla="*/ 1396 w 1459"/>
                <a:gd name="T21" fmla="*/ 953 h 1034"/>
                <a:gd name="T22" fmla="*/ 1276 w 1459"/>
                <a:gd name="T23" fmla="*/ 914 h 1034"/>
                <a:gd name="T24" fmla="*/ 1162 w 1459"/>
                <a:gd name="T25" fmla="*/ 870 h 1034"/>
                <a:gd name="T26" fmla="*/ 1056 w 1459"/>
                <a:gd name="T27" fmla="*/ 824 h 1034"/>
                <a:gd name="T28" fmla="*/ 955 w 1459"/>
                <a:gd name="T29" fmla="*/ 775 h 1034"/>
                <a:gd name="T30" fmla="*/ 862 w 1459"/>
                <a:gd name="T31" fmla="*/ 725 h 1034"/>
                <a:gd name="T32" fmla="*/ 772 w 1459"/>
                <a:gd name="T33" fmla="*/ 674 h 1034"/>
                <a:gd name="T34" fmla="*/ 690 w 1459"/>
                <a:gd name="T35" fmla="*/ 620 h 1034"/>
                <a:gd name="T36" fmla="*/ 607 w 1459"/>
                <a:gd name="T37" fmla="*/ 561 h 1034"/>
                <a:gd name="T38" fmla="*/ 525 w 1459"/>
                <a:gd name="T39" fmla="*/ 497 h 1034"/>
                <a:gd name="T40" fmla="*/ 450 w 1459"/>
                <a:gd name="T41" fmla="*/ 432 h 1034"/>
                <a:gd name="T42" fmla="*/ 382 w 1459"/>
                <a:gd name="T43" fmla="*/ 369 h 1034"/>
                <a:gd name="T44" fmla="*/ 322 w 1459"/>
                <a:gd name="T45" fmla="*/ 307 h 1034"/>
                <a:gd name="T46" fmla="*/ 267 w 1459"/>
                <a:gd name="T47" fmla="*/ 246 h 1034"/>
                <a:gd name="T48" fmla="*/ 218 w 1459"/>
                <a:gd name="T49" fmla="*/ 188 h 1034"/>
                <a:gd name="T50" fmla="*/ 176 w 1459"/>
                <a:gd name="T51" fmla="*/ 133 h 1034"/>
                <a:gd name="T52" fmla="*/ 137 w 1459"/>
                <a:gd name="T53" fmla="*/ 78 h 1034"/>
                <a:gd name="T54" fmla="*/ 101 w 1459"/>
                <a:gd name="T55" fmla="*/ 25 h 1034"/>
                <a:gd name="T56" fmla="*/ 65 w 1459"/>
                <a:gd name="T57" fmla="*/ 13 h 1034"/>
                <a:gd name="T58" fmla="*/ 22 w 1459"/>
                <a:gd name="T59" fmla="*/ 41 h 1034"/>
                <a:gd name="T60" fmla="*/ 13 w 1459"/>
                <a:gd name="T61" fmla="*/ 74 h 1034"/>
                <a:gd name="T62" fmla="*/ 42 w 1459"/>
                <a:gd name="T63" fmla="*/ 118 h 1034"/>
                <a:gd name="T64" fmla="*/ 78 w 1459"/>
                <a:gd name="T65" fmla="*/ 169 h 1034"/>
                <a:gd name="T66" fmla="*/ 123 w 1459"/>
                <a:gd name="T67" fmla="*/ 226 h 1034"/>
                <a:gd name="T68" fmla="*/ 173 w 1459"/>
                <a:gd name="T69" fmla="*/ 287 h 1034"/>
                <a:gd name="T70" fmla="*/ 229 w 1459"/>
                <a:gd name="T71" fmla="*/ 350 h 1034"/>
                <a:gd name="T72" fmla="*/ 293 w 1459"/>
                <a:gd name="T73" fmla="*/ 415 h 1034"/>
                <a:gd name="T74" fmla="*/ 363 w 1459"/>
                <a:gd name="T75" fmla="*/ 481 h 1034"/>
                <a:gd name="T76" fmla="*/ 442 w 1459"/>
                <a:gd name="T77" fmla="*/ 547 h 1034"/>
                <a:gd name="T78" fmla="*/ 527 w 1459"/>
                <a:gd name="T79" fmla="*/ 615 h 10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459" h="1034">
                  <a:moveTo>
                    <a:pt x="574" y="648"/>
                  </a:moveTo>
                  <a:lnTo>
                    <a:pt x="612" y="675"/>
                  </a:lnTo>
                  <a:lnTo>
                    <a:pt x="654" y="702"/>
                  </a:lnTo>
                  <a:lnTo>
                    <a:pt x="696" y="728"/>
                  </a:lnTo>
                  <a:lnTo>
                    <a:pt x="739" y="755"/>
                  </a:lnTo>
                  <a:lnTo>
                    <a:pt x="785" y="781"/>
                  </a:lnTo>
                  <a:lnTo>
                    <a:pt x="831" y="807"/>
                  </a:lnTo>
                  <a:lnTo>
                    <a:pt x="879" y="832"/>
                  </a:lnTo>
                  <a:lnTo>
                    <a:pt x="929" y="858"/>
                  </a:lnTo>
                  <a:lnTo>
                    <a:pt x="980" y="881"/>
                  </a:lnTo>
                  <a:lnTo>
                    <a:pt x="1033" y="905"/>
                  </a:lnTo>
                  <a:lnTo>
                    <a:pt x="1086" y="929"/>
                  </a:lnTo>
                  <a:lnTo>
                    <a:pt x="1142" y="951"/>
                  </a:lnTo>
                  <a:lnTo>
                    <a:pt x="1200" y="973"/>
                  </a:lnTo>
                  <a:lnTo>
                    <a:pt x="1259" y="994"/>
                  </a:lnTo>
                  <a:lnTo>
                    <a:pt x="1319" y="1014"/>
                  </a:lnTo>
                  <a:lnTo>
                    <a:pt x="1381" y="1034"/>
                  </a:lnTo>
                  <a:lnTo>
                    <a:pt x="1402" y="1018"/>
                  </a:lnTo>
                  <a:lnTo>
                    <a:pt x="1420" y="1003"/>
                  </a:lnTo>
                  <a:lnTo>
                    <a:pt x="1440" y="988"/>
                  </a:lnTo>
                  <a:lnTo>
                    <a:pt x="1459" y="972"/>
                  </a:lnTo>
                  <a:lnTo>
                    <a:pt x="1396" y="953"/>
                  </a:lnTo>
                  <a:lnTo>
                    <a:pt x="1335" y="934"/>
                  </a:lnTo>
                  <a:lnTo>
                    <a:pt x="1276" y="914"/>
                  </a:lnTo>
                  <a:lnTo>
                    <a:pt x="1219" y="892"/>
                  </a:lnTo>
                  <a:lnTo>
                    <a:pt x="1162" y="870"/>
                  </a:lnTo>
                  <a:lnTo>
                    <a:pt x="1109" y="847"/>
                  </a:lnTo>
                  <a:lnTo>
                    <a:pt x="1056" y="824"/>
                  </a:lnTo>
                  <a:lnTo>
                    <a:pt x="1006" y="800"/>
                  </a:lnTo>
                  <a:lnTo>
                    <a:pt x="955" y="775"/>
                  </a:lnTo>
                  <a:lnTo>
                    <a:pt x="908" y="751"/>
                  </a:lnTo>
                  <a:lnTo>
                    <a:pt x="862" y="725"/>
                  </a:lnTo>
                  <a:lnTo>
                    <a:pt x="817" y="699"/>
                  </a:lnTo>
                  <a:lnTo>
                    <a:pt x="772" y="674"/>
                  </a:lnTo>
                  <a:lnTo>
                    <a:pt x="730" y="647"/>
                  </a:lnTo>
                  <a:lnTo>
                    <a:pt x="690" y="620"/>
                  </a:lnTo>
                  <a:lnTo>
                    <a:pt x="651" y="593"/>
                  </a:lnTo>
                  <a:lnTo>
                    <a:pt x="607" y="561"/>
                  </a:lnTo>
                  <a:lnTo>
                    <a:pt x="565" y="529"/>
                  </a:lnTo>
                  <a:lnTo>
                    <a:pt x="525" y="497"/>
                  </a:lnTo>
                  <a:lnTo>
                    <a:pt x="487" y="465"/>
                  </a:lnTo>
                  <a:lnTo>
                    <a:pt x="450" y="432"/>
                  </a:lnTo>
                  <a:lnTo>
                    <a:pt x="415" y="401"/>
                  </a:lnTo>
                  <a:lnTo>
                    <a:pt x="382" y="369"/>
                  </a:lnTo>
                  <a:lnTo>
                    <a:pt x="350" y="338"/>
                  </a:lnTo>
                  <a:lnTo>
                    <a:pt x="322" y="307"/>
                  </a:lnTo>
                  <a:lnTo>
                    <a:pt x="293" y="277"/>
                  </a:lnTo>
                  <a:lnTo>
                    <a:pt x="267" y="246"/>
                  </a:lnTo>
                  <a:lnTo>
                    <a:pt x="241" y="217"/>
                  </a:lnTo>
                  <a:lnTo>
                    <a:pt x="218" y="188"/>
                  </a:lnTo>
                  <a:lnTo>
                    <a:pt x="196" y="160"/>
                  </a:lnTo>
                  <a:lnTo>
                    <a:pt x="176" y="133"/>
                  </a:lnTo>
                  <a:lnTo>
                    <a:pt x="157" y="107"/>
                  </a:lnTo>
                  <a:lnTo>
                    <a:pt x="137" y="78"/>
                  </a:lnTo>
                  <a:lnTo>
                    <a:pt x="118" y="50"/>
                  </a:lnTo>
                  <a:lnTo>
                    <a:pt x="101" y="25"/>
                  </a:lnTo>
                  <a:lnTo>
                    <a:pt x="87" y="0"/>
                  </a:lnTo>
                  <a:lnTo>
                    <a:pt x="65" y="13"/>
                  </a:lnTo>
                  <a:lnTo>
                    <a:pt x="44" y="27"/>
                  </a:lnTo>
                  <a:lnTo>
                    <a:pt x="22" y="41"/>
                  </a:lnTo>
                  <a:lnTo>
                    <a:pt x="0" y="54"/>
                  </a:lnTo>
                  <a:lnTo>
                    <a:pt x="13" y="74"/>
                  </a:lnTo>
                  <a:lnTo>
                    <a:pt x="28" y="97"/>
                  </a:lnTo>
                  <a:lnTo>
                    <a:pt x="42" y="118"/>
                  </a:lnTo>
                  <a:lnTo>
                    <a:pt x="58" y="142"/>
                  </a:lnTo>
                  <a:lnTo>
                    <a:pt x="78" y="169"/>
                  </a:lnTo>
                  <a:lnTo>
                    <a:pt x="100" y="198"/>
                  </a:lnTo>
                  <a:lnTo>
                    <a:pt x="123" y="226"/>
                  </a:lnTo>
                  <a:lnTo>
                    <a:pt x="147" y="257"/>
                  </a:lnTo>
                  <a:lnTo>
                    <a:pt x="173" y="287"/>
                  </a:lnTo>
                  <a:lnTo>
                    <a:pt x="201" y="319"/>
                  </a:lnTo>
                  <a:lnTo>
                    <a:pt x="229" y="350"/>
                  </a:lnTo>
                  <a:lnTo>
                    <a:pt x="260" y="382"/>
                  </a:lnTo>
                  <a:lnTo>
                    <a:pt x="293" y="415"/>
                  </a:lnTo>
                  <a:lnTo>
                    <a:pt x="327" y="448"/>
                  </a:lnTo>
                  <a:lnTo>
                    <a:pt x="363" y="481"/>
                  </a:lnTo>
                  <a:lnTo>
                    <a:pt x="402" y="514"/>
                  </a:lnTo>
                  <a:lnTo>
                    <a:pt x="442" y="547"/>
                  </a:lnTo>
                  <a:lnTo>
                    <a:pt x="484" y="581"/>
                  </a:lnTo>
                  <a:lnTo>
                    <a:pt x="527" y="615"/>
                  </a:lnTo>
                  <a:lnTo>
                    <a:pt x="574" y="648"/>
                  </a:lnTo>
                  <a:close/>
                </a:path>
              </a:pathLst>
            </a:custGeom>
            <a:solidFill>
              <a:srgbClr val="D1F4F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299" tIns="45649" rIns="91299" bIns="45649" numCol="1" anchor="t" anchorCtr="0" compatLnSpc="1">
              <a:prstTxWarp prst="textNoShape">
                <a:avLst/>
              </a:prstTxWarp>
            </a:bodyPr>
            <a:lstStyle/>
            <a:p>
              <a:endParaRPr lang="en-US" sz="1798"/>
            </a:p>
          </p:txBody>
        </p:sp>
        <p:sp>
          <p:nvSpPr>
            <p:cNvPr id="20" name="Freeform 15"/>
            <p:cNvSpPr>
              <a:spLocks/>
            </p:cNvSpPr>
            <p:nvPr/>
          </p:nvSpPr>
          <p:spPr bwMode="auto">
            <a:xfrm>
              <a:off x="9663113" y="3197225"/>
              <a:ext cx="884238" cy="133350"/>
            </a:xfrm>
            <a:custGeom>
              <a:avLst/>
              <a:gdLst>
                <a:gd name="T0" fmla="*/ 1397 w 1669"/>
                <a:gd name="T1" fmla="*/ 0 h 1169"/>
                <a:gd name="T2" fmla="*/ 1669 w 1669"/>
                <a:gd name="T3" fmla="*/ 192 h 1169"/>
                <a:gd name="T4" fmla="*/ 0 w 1669"/>
                <a:gd name="T5" fmla="*/ 1169 h 1169"/>
                <a:gd name="T6" fmla="*/ 1397 w 1669"/>
                <a:gd name="T7" fmla="*/ 0 h 1169"/>
              </a:gdLst>
              <a:ahLst/>
              <a:cxnLst>
                <a:cxn ang="0">
                  <a:pos x="T0" y="T1"/>
                </a:cxn>
                <a:cxn ang="0">
                  <a:pos x="T2" y="T3"/>
                </a:cxn>
                <a:cxn ang="0">
                  <a:pos x="T4" y="T5"/>
                </a:cxn>
                <a:cxn ang="0">
                  <a:pos x="T6" y="T7"/>
                </a:cxn>
              </a:cxnLst>
              <a:rect l="0" t="0" r="r" b="b"/>
              <a:pathLst>
                <a:path w="1669" h="1169">
                  <a:moveTo>
                    <a:pt x="1397" y="0"/>
                  </a:moveTo>
                  <a:lnTo>
                    <a:pt x="1669" y="192"/>
                  </a:lnTo>
                  <a:lnTo>
                    <a:pt x="0" y="1169"/>
                  </a:lnTo>
                  <a:lnTo>
                    <a:pt x="1397" y="0"/>
                  </a:lnTo>
                  <a:close/>
                </a:path>
              </a:pathLst>
            </a:custGeom>
            <a:solidFill>
              <a:srgbClr val="2A566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299" tIns="45649" rIns="91299" bIns="45649" numCol="1" anchor="t" anchorCtr="0" compatLnSpc="1">
              <a:prstTxWarp prst="textNoShape">
                <a:avLst/>
              </a:prstTxWarp>
            </a:bodyPr>
            <a:lstStyle/>
            <a:p>
              <a:endParaRPr lang="en-US" sz="1798"/>
            </a:p>
          </p:txBody>
        </p:sp>
        <p:sp>
          <p:nvSpPr>
            <p:cNvPr id="21" name="Freeform 16"/>
            <p:cNvSpPr>
              <a:spLocks/>
            </p:cNvSpPr>
            <p:nvPr/>
          </p:nvSpPr>
          <p:spPr bwMode="auto">
            <a:xfrm>
              <a:off x="11820525" y="2949575"/>
              <a:ext cx="371475" cy="55563"/>
            </a:xfrm>
            <a:custGeom>
              <a:avLst/>
              <a:gdLst>
                <a:gd name="T0" fmla="*/ 701 w 701"/>
                <a:gd name="T1" fmla="*/ 0 h 495"/>
                <a:gd name="T2" fmla="*/ 40 w 701"/>
                <a:gd name="T3" fmla="*/ 357 h 495"/>
                <a:gd name="T4" fmla="*/ 0 w 701"/>
                <a:gd name="T5" fmla="*/ 495 h 495"/>
                <a:gd name="T6" fmla="*/ 196 w 701"/>
                <a:gd name="T7" fmla="*/ 467 h 495"/>
                <a:gd name="T8" fmla="*/ 701 w 701"/>
                <a:gd name="T9" fmla="*/ 0 h 495"/>
              </a:gdLst>
              <a:ahLst/>
              <a:cxnLst>
                <a:cxn ang="0">
                  <a:pos x="T0" y="T1"/>
                </a:cxn>
                <a:cxn ang="0">
                  <a:pos x="T2" y="T3"/>
                </a:cxn>
                <a:cxn ang="0">
                  <a:pos x="T4" y="T5"/>
                </a:cxn>
                <a:cxn ang="0">
                  <a:pos x="T6" y="T7"/>
                </a:cxn>
                <a:cxn ang="0">
                  <a:pos x="T8" y="T9"/>
                </a:cxn>
              </a:cxnLst>
              <a:rect l="0" t="0" r="r" b="b"/>
              <a:pathLst>
                <a:path w="701" h="495">
                  <a:moveTo>
                    <a:pt x="701" y="0"/>
                  </a:moveTo>
                  <a:lnTo>
                    <a:pt x="40" y="357"/>
                  </a:lnTo>
                  <a:lnTo>
                    <a:pt x="0" y="495"/>
                  </a:lnTo>
                  <a:lnTo>
                    <a:pt x="196" y="467"/>
                  </a:lnTo>
                  <a:lnTo>
                    <a:pt x="701" y="0"/>
                  </a:lnTo>
                  <a:close/>
                </a:path>
              </a:pathLst>
            </a:custGeom>
            <a:solidFill>
              <a:srgbClr val="2A566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299" tIns="45649" rIns="91299" bIns="45649" numCol="1" anchor="t" anchorCtr="0" compatLnSpc="1">
              <a:prstTxWarp prst="textNoShape">
                <a:avLst/>
              </a:prstTxWarp>
            </a:bodyPr>
            <a:lstStyle/>
            <a:p>
              <a:endParaRPr lang="en-US" sz="1798"/>
            </a:p>
          </p:txBody>
        </p:sp>
        <p:sp>
          <p:nvSpPr>
            <p:cNvPr id="22" name="Freeform 17"/>
            <p:cNvSpPr>
              <a:spLocks/>
            </p:cNvSpPr>
            <p:nvPr/>
          </p:nvSpPr>
          <p:spPr bwMode="auto">
            <a:xfrm>
              <a:off x="10923588" y="3076575"/>
              <a:ext cx="427038" cy="65088"/>
            </a:xfrm>
            <a:custGeom>
              <a:avLst/>
              <a:gdLst>
                <a:gd name="T0" fmla="*/ 657 w 807"/>
                <a:gd name="T1" fmla="*/ 505 h 569"/>
                <a:gd name="T2" fmla="*/ 608 w 807"/>
                <a:gd name="T3" fmla="*/ 530 h 569"/>
                <a:gd name="T4" fmla="*/ 555 w 807"/>
                <a:gd name="T5" fmla="*/ 549 h 569"/>
                <a:gd name="T6" fmla="*/ 499 w 807"/>
                <a:gd name="T7" fmla="*/ 561 h 569"/>
                <a:gd name="T8" fmla="*/ 442 w 807"/>
                <a:gd name="T9" fmla="*/ 568 h 569"/>
                <a:gd name="T10" fmla="*/ 383 w 807"/>
                <a:gd name="T11" fmla="*/ 569 h 569"/>
                <a:gd name="T12" fmla="*/ 326 w 807"/>
                <a:gd name="T13" fmla="*/ 564 h 569"/>
                <a:gd name="T14" fmla="*/ 270 w 807"/>
                <a:gd name="T15" fmla="*/ 553 h 569"/>
                <a:gd name="T16" fmla="*/ 216 w 807"/>
                <a:gd name="T17" fmla="*/ 537 h 569"/>
                <a:gd name="T18" fmla="*/ 165 w 807"/>
                <a:gd name="T19" fmla="*/ 515 h 569"/>
                <a:gd name="T20" fmla="*/ 118 w 807"/>
                <a:gd name="T21" fmla="*/ 486 h 569"/>
                <a:gd name="T22" fmla="*/ 78 w 807"/>
                <a:gd name="T23" fmla="*/ 453 h 569"/>
                <a:gd name="T24" fmla="*/ 46 w 807"/>
                <a:gd name="T25" fmla="*/ 417 h 569"/>
                <a:gd name="T26" fmla="*/ 23 w 807"/>
                <a:gd name="T27" fmla="*/ 379 h 569"/>
                <a:gd name="T28" fmla="*/ 8 w 807"/>
                <a:gd name="T29" fmla="*/ 340 h 569"/>
                <a:gd name="T30" fmla="*/ 0 w 807"/>
                <a:gd name="T31" fmla="*/ 299 h 569"/>
                <a:gd name="T32" fmla="*/ 2 w 807"/>
                <a:gd name="T33" fmla="*/ 257 h 569"/>
                <a:gd name="T34" fmla="*/ 12 w 807"/>
                <a:gd name="T35" fmla="*/ 218 h 569"/>
                <a:gd name="T36" fmla="*/ 29 w 807"/>
                <a:gd name="T37" fmla="*/ 178 h 569"/>
                <a:gd name="T38" fmla="*/ 57 w 807"/>
                <a:gd name="T39" fmla="*/ 140 h 569"/>
                <a:gd name="T40" fmla="*/ 91 w 807"/>
                <a:gd name="T41" fmla="*/ 106 h 569"/>
                <a:gd name="T42" fmla="*/ 133 w 807"/>
                <a:gd name="T43" fmla="*/ 73 h 569"/>
                <a:gd name="T44" fmla="*/ 182 w 807"/>
                <a:gd name="T45" fmla="*/ 47 h 569"/>
                <a:gd name="T46" fmla="*/ 234 w 807"/>
                <a:gd name="T47" fmla="*/ 26 h 569"/>
                <a:gd name="T48" fmla="*/ 288 w 807"/>
                <a:gd name="T49" fmla="*/ 12 h 569"/>
                <a:gd name="T50" fmla="*/ 346 w 807"/>
                <a:gd name="T51" fmla="*/ 3 h 569"/>
                <a:gd name="T52" fmla="*/ 404 w 807"/>
                <a:gd name="T53" fmla="*/ 0 h 569"/>
                <a:gd name="T54" fmla="*/ 461 w 807"/>
                <a:gd name="T55" fmla="*/ 3 h 569"/>
                <a:gd name="T56" fmla="*/ 517 w 807"/>
                <a:gd name="T57" fmla="*/ 12 h 569"/>
                <a:gd name="T58" fmla="*/ 574 w 807"/>
                <a:gd name="T59" fmla="*/ 26 h 569"/>
                <a:gd name="T60" fmla="*/ 625 w 807"/>
                <a:gd name="T61" fmla="*/ 47 h 569"/>
                <a:gd name="T62" fmla="*/ 673 w 807"/>
                <a:gd name="T63" fmla="*/ 73 h 569"/>
                <a:gd name="T64" fmla="*/ 716 w 807"/>
                <a:gd name="T65" fmla="*/ 106 h 569"/>
                <a:gd name="T66" fmla="*/ 751 w 807"/>
                <a:gd name="T67" fmla="*/ 140 h 569"/>
                <a:gd name="T68" fmla="*/ 777 w 807"/>
                <a:gd name="T69" fmla="*/ 178 h 569"/>
                <a:gd name="T70" fmla="*/ 795 w 807"/>
                <a:gd name="T71" fmla="*/ 218 h 569"/>
                <a:gd name="T72" fmla="*/ 804 w 807"/>
                <a:gd name="T73" fmla="*/ 257 h 569"/>
                <a:gd name="T74" fmla="*/ 805 w 807"/>
                <a:gd name="T75" fmla="*/ 299 h 569"/>
                <a:gd name="T76" fmla="*/ 800 w 807"/>
                <a:gd name="T77" fmla="*/ 340 h 569"/>
                <a:gd name="T78" fmla="*/ 784 w 807"/>
                <a:gd name="T79" fmla="*/ 379 h 569"/>
                <a:gd name="T80" fmla="*/ 761 w 807"/>
                <a:gd name="T81" fmla="*/ 417 h 569"/>
                <a:gd name="T82" fmla="*/ 729 w 807"/>
                <a:gd name="T83" fmla="*/ 453 h 569"/>
                <a:gd name="T84" fmla="*/ 689 w 807"/>
                <a:gd name="T85" fmla="*/ 486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07" h="569">
                  <a:moveTo>
                    <a:pt x="689" y="486"/>
                  </a:moveTo>
                  <a:lnTo>
                    <a:pt x="673" y="496"/>
                  </a:lnTo>
                  <a:lnTo>
                    <a:pt x="657" y="505"/>
                  </a:lnTo>
                  <a:lnTo>
                    <a:pt x="641" y="515"/>
                  </a:lnTo>
                  <a:lnTo>
                    <a:pt x="625" y="523"/>
                  </a:lnTo>
                  <a:lnTo>
                    <a:pt x="608" y="530"/>
                  </a:lnTo>
                  <a:lnTo>
                    <a:pt x="591" y="537"/>
                  </a:lnTo>
                  <a:lnTo>
                    <a:pt x="574" y="543"/>
                  </a:lnTo>
                  <a:lnTo>
                    <a:pt x="555" y="549"/>
                  </a:lnTo>
                  <a:lnTo>
                    <a:pt x="536" y="553"/>
                  </a:lnTo>
                  <a:lnTo>
                    <a:pt x="517" y="558"/>
                  </a:lnTo>
                  <a:lnTo>
                    <a:pt x="499" y="561"/>
                  </a:lnTo>
                  <a:lnTo>
                    <a:pt x="480" y="564"/>
                  </a:lnTo>
                  <a:lnTo>
                    <a:pt x="461" y="566"/>
                  </a:lnTo>
                  <a:lnTo>
                    <a:pt x="442" y="568"/>
                  </a:lnTo>
                  <a:lnTo>
                    <a:pt x="422" y="569"/>
                  </a:lnTo>
                  <a:lnTo>
                    <a:pt x="404" y="569"/>
                  </a:lnTo>
                  <a:lnTo>
                    <a:pt x="383" y="569"/>
                  </a:lnTo>
                  <a:lnTo>
                    <a:pt x="365" y="568"/>
                  </a:lnTo>
                  <a:lnTo>
                    <a:pt x="346" y="566"/>
                  </a:lnTo>
                  <a:lnTo>
                    <a:pt x="326" y="564"/>
                  </a:lnTo>
                  <a:lnTo>
                    <a:pt x="307" y="561"/>
                  </a:lnTo>
                  <a:lnTo>
                    <a:pt x="288" y="558"/>
                  </a:lnTo>
                  <a:lnTo>
                    <a:pt x="270" y="553"/>
                  </a:lnTo>
                  <a:lnTo>
                    <a:pt x="251" y="549"/>
                  </a:lnTo>
                  <a:lnTo>
                    <a:pt x="234" y="543"/>
                  </a:lnTo>
                  <a:lnTo>
                    <a:pt x="216" y="537"/>
                  </a:lnTo>
                  <a:lnTo>
                    <a:pt x="199" y="530"/>
                  </a:lnTo>
                  <a:lnTo>
                    <a:pt x="182" y="523"/>
                  </a:lnTo>
                  <a:lnTo>
                    <a:pt x="165" y="515"/>
                  </a:lnTo>
                  <a:lnTo>
                    <a:pt x="149" y="505"/>
                  </a:lnTo>
                  <a:lnTo>
                    <a:pt x="133" y="496"/>
                  </a:lnTo>
                  <a:lnTo>
                    <a:pt x="118" y="486"/>
                  </a:lnTo>
                  <a:lnTo>
                    <a:pt x="104" y="476"/>
                  </a:lnTo>
                  <a:lnTo>
                    <a:pt x="91" y="465"/>
                  </a:lnTo>
                  <a:lnTo>
                    <a:pt x="78" y="453"/>
                  </a:lnTo>
                  <a:lnTo>
                    <a:pt x="67" y="441"/>
                  </a:lnTo>
                  <a:lnTo>
                    <a:pt x="57" y="429"/>
                  </a:lnTo>
                  <a:lnTo>
                    <a:pt x="46" y="417"/>
                  </a:lnTo>
                  <a:lnTo>
                    <a:pt x="38" y="405"/>
                  </a:lnTo>
                  <a:lnTo>
                    <a:pt x="29" y="392"/>
                  </a:lnTo>
                  <a:lnTo>
                    <a:pt x="23" y="379"/>
                  </a:lnTo>
                  <a:lnTo>
                    <a:pt x="16" y="366"/>
                  </a:lnTo>
                  <a:lnTo>
                    <a:pt x="12" y="353"/>
                  </a:lnTo>
                  <a:lnTo>
                    <a:pt x="8" y="340"/>
                  </a:lnTo>
                  <a:lnTo>
                    <a:pt x="5" y="325"/>
                  </a:lnTo>
                  <a:lnTo>
                    <a:pt x="2" y="312"/>
                  </a:lnTo>
                  <a:lnTo>
                    <a:pt x="0" y="299"/>
                  </a:lnTo>
                  <a:lnTo>
                    <a:pt x="0" y="285"/>
                  </a:lnTo>
                  <a:lnTo>
                    <a:pt x="0" y="271"/>
                  </a:lnTo>
                  <a:lnTo>
                    <a:pt x="2" y="257"/>
                  </a:lnTo>
                  <a:lnTo>
                    <a:pt x="5" y="244"/>
                  </a:lnTo>
                  <a:lnTo>
                    <a:pt x="8" y="231"/>
                  </a:lnTo>
                  <a:lnTo>
                    <a:pt x="12" y="218"/>
                  </a:lnTo>
                  <a:lnTo>
                    <a:pt x="16" y="204"/>
                  </a:lnTo>
                  <a:lnTo>
                    <a:pt x="23" y="191"/>
                  </a:lnTo>
                  <a:lnTo>
                    <a:pt x="29" y="178"/>
                  </a:lnTo>
                  <a:lnTo>
                    <a:pt x="38" y="165"/>
                  </a:lnTo>
                  <a:lnTo>
                    <a:pt x="46" y="152"/>
                  </a:lnTo>
                  <a:lnTo>
                    <a:pt x="57" y="140"/>
                  </a:lnTo>
                  <a:lnTo>
                    <a:pt x="67" y="128"/>
                  </a:lnTo>
                  <a:lnTo>
                    <a:pt x="78" y="117"/>
                  </a:lnTo>
                  <a:lnTo>
                    <a:pt x="91" y="106"/>
                  </a:lnTo>
                  <a:lnTo>
                    <a:pt x="104" y="94"/>
                  </a:lnTo>
                  <a:lnTo>
                    <a:pt x="118" y="83"/>
                  </a:lnTo>
                  <a:lnTo>
                    <a:pt x="133" y="73"/>
                  </a:lnTo>
                  <a:lnTo>
                    <a:pt x="149" y="64"/>
                  </a:lnTo>
                  <a:lnTo>
                    <a:pt x="165" y="55"/>
                  </a:lnTo>
                  <a:lnTo>
                    <a:pt x="182" y="47"/>
                  </a:lnTo>
                  <a:lnTo>
                    <a:pt x="199" y="40"/>
                  </a:lnTo>
                  <a:lnTo>
                    <a:pt x="216" y="32"/>
                  </a:lnTo>
                  <a:lnTo>
                    <a:pt x="234" y="26"/>
                  </a:lnTo>
                  <a:lnTo>
                    <a:pt x="251" y="21"/>
                  </a:lnTo>
                  <a:lnTo>
                    <a:pt x="270" y="16"/>
                  </a:lnTo>
                  <a:lnTo>
                    <a:pt x="288" y="12"/>
                  </a:lnTo>
                  <a:lnTo>
                    <a:pt x="307" y="8"/>
                  </a:lnTo>
                  <a:lnTo>
                    <a:pt x="326" y="5"/>
                  </a:lnTo>
                  <a:lnTo>
                    <a:pt x="346" y="3"/>
                  </a:lnTo>
                  <a:lnTo>
                    <a:pt x="365" y="2"/>
                  </a:lnTo>
                  <a:lnTo>
                    <a:pt x="383" y="1"/>
                  </a:lnTo>
                  <a:lnTo>
                    <a:pt x="404" y="0"/>
                  </a:lnTo>
                  <a:lnTo>
                    <a:pt x="422" y="1"/>
                  </a:lnTo>
                  <a:lnTo>
                    <a:pt x="442" y="2"/>
                  </a:lnTo>
                  <a:lnTo>
                    <a:pt x="461" y="3"/>
                  </a:lnTo>
                  <a:lnTo>
                    <a:pt x="480" y="5"/>
                  </a:lnTo>
                  <a:lnTo>
                    <a:pt x="499" y="8"/>
                  </a:lnTo>
                  <a:lnTo>
                    <a:pt x="517" y="12"/>
                  </a:lnTo>
                  <a:lnTo>
                    <a:pt x="536" y="16"/>
                  </a:lnTo>
                  <a:lnTo>
                    <a:pt x="555" y="21"/>
                  </a:lnTo>
                  <a:lnTo>
                    <a:pt x="574" y="26"/>
                  </a:lnTo>
                  <a:lnTo>
                    <a:pt x="591" y="32"/>
                  </a:lnTo>
                  <a:lnTo>
                    <a:pt x="608" y="40"/>
                  </a:lnTo>
                  <a:lnTo>
                    <a:pt x="625" y="47"/>
                  </a:lnTo>
                  <a:lnTo>
                    <a:pt x="641" y="55"/>
                  </a:lnTo>
                  <a:lnTo>
                    <a:pt x="657" y="64"/>
                  </a:lnTo>
                  <a:lnTo>
                    <a:pt x="673" y="73"/>
                  </a:lnTo>
                  <a:lnTo>
                    <a:pt x="689" y="83"/>
                  </a:lnTo>
                  <a:lnTo>
                    <a:pt x="703" y="94"/>
                  </a:lnTo>
                  <a:lnTo>
                    <a:pt x="716" y="106"/>
                  </a:lnTo>
                  <a:lnTo>
                    <a:pt x="729" y="117"/>
                  </a:lnTo>
                  <a:lnTo>
                    <a:pt x="741" y="128"/>
                  </a:lnTo>
                  <a:lnTo>
                    <a:pt x="751" y="140"/>
                  </a:lnTo>
                  <a:lnTo>
                    <a:pt x="761" y="152"/>
                  </a:lnTo>
                  <a:lnTo>
                    <a:pt x="769" y="165"/>
                  </a:lnTo>
                  <a:lnTo>
                    <a:pt x="777" y="178"/>
                  </a:lnTo>
                  <a:lnTo>
                    <a:pt x="784" y="191"/>
                  </a:lnTo>
                  <a:lnTo>
                    <a:pt x="790" y="204"/>
                  </a:lnTo>
                  <a:lnTo>
                    <a:pt x="795" y="218"/>
                  </a:lnTo>
                  <a:lnTo>
                    <a:pt x="800" y="231"/>
                  </a:lnTo>
                  <a:lnTo>
                    <a:pt x="802" y="244"/>
                  </a:lnTo>
                  <a:lnTo>
                    <a:pt x="804" y="257"/>
                  </a:lnTo>
                  <a:lnTo>
                    <a:pt x="805" y="271"/>
                  </a:lnTo>
                  <a:lnTo>
                    <a:pt x="807" y="285"/>
                  </a:lnTo>
                  <a:lnTo>
                    <a:pt x="805" y="299"/>
                  </a:lnTo>
                  <a:lnTo>
                    <a:pt x="804" y="312"/>
                  </a:lnTo>
                  <a:lnTo>
                    <a:pt x="802" y="325"/>
                  </a:lnTo>
                  <a:lnTo>
                    <a:pt x="800" y="340"/>
                  </a:lnTo>
                  <a:lnTo>
                    <a:pt x="795" y="353"/>
                  </a:lnTo>
                  <a:lnTo>
                    <a:pt x="790" y="366"/>
                  </a:lnTo>
                  <a:lnTo>
                    <a:pt x="784" y="379"/>
                  </a:lnTo>
                  <a:lnTo>
                    <a:pt x="777" y="392"/>
                  </a:lnTo>
                  <a:lnTo>
                    <a:pt x="769" y="405"/>
                  </a:lnTo>
                  <a:lnTo>
                    <a:pt x="761" y="417"/>
                  </a:lnTo>
                  <a:lnTo>
                    <a:pt x="751" y="429"/>
                  </a:lnTo>
                  <a:lnTo>
                    <a:pt x="741" y="441"/>
                  </a:lnTo>
                  <a:lnTo>
                    <a:pt x="729" y="453"/>
                  </a:lnTo>
                  <a:lnTo>
                    <a:pt x="716" y="465"/>
                  </a:lnTo>
                  <a:lnTo>
                    <a:pt x="703" y="476"/>
                  </a:lnTo>
                  <a:lnTo>
                    <a:pt x="689" y="486"/>
                  </a:lnTo>
                  <a:close/>
                </a:path>
              </a:pathLst>
            </a:custGeom>
            <a:solidFill>
              <a:srgbClr val="D1F4F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299" tIns="45649" rIns="91299" bIns="45649" numCol="1" anchor="t" anchorCtr="0" compatLnSpc="1">
              <a:prstTxWarp prst="textNoShape">
                <a:avLst/>
              </a:prstTxWarp>
            </a:bodyPr>
            <a:lstStyle/>
            <a:p>
              <a:endParaRPr lang="en-US" sz="1798"/>
            </a:p>
          </p:txBody>
        </p:sp>
        <p:sp>
          <p:nvSpPr>
            <p:cNvPr id="23" name="Freeform 18"/>
            <p:cNvSpPr>
              <a:spLocks noEditPoints="1"/>
            </p:cNvSpPr>
            <p:nvPr/>
          </p:nvSpPr>
          <p:spPr bwMode="auto">
            <a:xfrm>
              <a:off x="10898188" y="3073400"/>
              <a:ext cx="474663" cy="71438"/>
            </a:xfrm>
            <a:custGeom>
              <a:avLst/>
              <a:gdLst>
                <a:gd name="T0" fmla="*/ 362 w 897"/>
                <a:gd name="T1" fmla="*/ 628 h 634"/>
                <a:gd name="T2" fmla="*/ 258 w 897"/>
                <a:gd name="T3" fmla="*/ 603 h 634"/>
                <a:gd name="T4" fmla="*/ 164 w 897"/>
                <a:gd name="T5" fmla="*/ 562 h 634"/>
                <a:gd name="T6" fmla="*/ 88 w 897"/>
                <a:gd name="T7" fmla="*/ 506 h 634"/>
                <a:gd name="T8" fmla="*/ 35 w 897"/>
                <a:gd name="T9" fmla="*/ 439 h 634"/>
                <a:gd name="T10" fmla="*/ 5 w 897"/>
                <a:gd name="T11" fmla="*/ 363 h 634"/>
                <a:gd name="T12" fmla="*/ 3 w 897"/>
                <a:gd name="T13" fmla="*/ 285 h 634"/>
                <a:gd name="T14" fmla="*/ 26 w 897"/>
                <a:gd name="T15" fmla="*/ 210 h 634"/>
                <a:gd name="T16" fmla="*/ 75 w 897"/>
                <a:gd name="T17" fmla="*/ 141 h 634"/>
                <a:gd name="T18" fmla="*/ 149 w 897"/>
                <a:gd name="T19" fmla="*/ 82 h 634"/>
                <a:gd name="T20" fmla="*/ 238 w 897"/>
                <a:gd name="T21" fmla="*/ 37 h 634"/>
                <a:gd name="T22" fmla="*/ 340 w 897"/>
                <a:gd name="T23" fmla="*/ 9 h 634"/>
                <a:gd name="T24" fmla="*/ 450 w 897"/>
                <a:gd name="T25" fmla="*/ 0 h 634"/>
                <a:gd name="T26" fmla="*/ 559 w 897"/>
                <a:gd name="T27" fmla="*/ 9 h 634"/>
                <a:gd name="T28" fmla="*/ 660 w 897"/>
                <a:gd name="T29" fmla="*/ 37 h 634"/>
                <a:gd name="T30" fmla="*/ 751 w 897"/>
                <a:gd name="T31" fmla="*/ 82 h 634"/>
                <a:gd name="T32" fmla="*/ 823 w 897"/>
                <a:gd name="T33" fmla="*/ 141 h 634"/>
                <a:gd name="T34" fmla="*/ 872 w 897"/>
                <a:gd name="T35" fmla="*/ 210 h 634"/>
                <a:gd name="T36" fmla="*/ 896 w 897"/>
                <a:gd name="T37" fmla="*/ 285 h 634"/>
                <a:gd name="T38" fmla="*/ 893 w 897"/>
                <a:gd name="T39" fmla="*/ 363 h 634"/>
                <a:gd name="T40" fmla="*/ 864 w 897"/>
                <a:gd name="T41" fmla="*/ 439 h 634"/>
                <a:gd name="T42" fmla="*/ 810 w 897"/>
                <a:gd name="T43" fmla="*/ 506 h 634"/>
                <a:gd name="T44" fmla="*/ 733 w 897"/>
                <a:gd name="T45" fmla="*/ 562 h 634"/>
                <a:gd name="T46" fmla="*/ 641 w 897"/>
                <a:gd name="T47" fmla="*/ 603 h 634"/>
                <a:gd name="T48" fmla="*/ 537 w 897"/>
                <a:gd name="T49" fmla="*/ 628 h 634"/>
                <a:gd name="T50" fmla="*/ 450 w 897"/>
                <a:gd name="T51" fmla="*/ 64 h 634"/>
                <a:gd name="T52" fmla="*/ 379 w 897"/>
                <a:gd name="T53" fmla="*/ 70 h 634"/>
                <a:gd name="T54" fmla="*/ 297 w 897"/>
                <a:gd name="T55" fmla="*/ 89 h 634"/>
                <a:gd name="T56" fmla="*/ 224 w 897"/>
                <a:gd name="T57" fmla="*/ 121 h 634"/>
                <a:gd name="T58" fmla="*/ 162 w 897"/>
                <a:gd name="T59" fmla="*/ 167 h 634"/>
                <a:gd name="T60" fmla="*/ 118 w 897"/>
                <a:gd name="T61" fmla="*/ 220 h 634"/>
                <a:gd name="T62" fmla="*/ 95 w 897"/>
                <a:gd name="T63" fmla="*/ 279 h 634"/>
                <a:gd name="T64" fmla="*/ 94 w 897"/>
                <a:gd name="T65" fmla="*/ 342 h 634"/>
                <a:gd name="T66" fmla="*/ 113 w 897"/>
                <a:gd name="T67" fmla="*/ 402 h 634"/>
                <a:gd name="T68" fmla="*/ 152 w 897"/>
                <a:gd name="T69" fmla="*/ 457 h 634"/>
                <a:gd name="T70" fmla="*/ 209 w 897"/>
                <a:gd name="T71" fmla="*/ 504 h 634"/>
                <a:gd name="T72" fmla="*/ 281 w 897"/>
                <a:gd name="T73" fmla="*/ 539 h 634"/>
                <a:gd name="T74" fmla="*/ 362 w 897"/>
                <a:gd name="T75" fmla="*/ 562 h 634"/>
                <a:gd name="T76" fmla="*/ 450 w 897"/>
                <a:gd name="T77" fmla="*/ 569 h 634"/>
                <a:gd name="T78" fmla="*/ 536 w 897"/>
                <a:gd name="T79" fmla="*/ 562 h 634"/>
                <a:gd name="T80" fmla="*/ 618 w 897"/>
                <a:gd name="T81" fmla="*/ 539 h 634"/>
                <a:gd name="T82" fmla="*/ 689 w 897"/>
                <a:gd name="T83" fmla="*/ 504 h 634"/>
                <a:gd name="T84" fmla="*/ 746 w 897"/>
                <a:gd name="T85" fmla="*/ 457 h 634"/>
                <a:gd name="T86" fmla="*/ 785 w 897"/>
                <a:gd name="T87" fmla="*/ 402 h 634"/>
                <a:gd name="T88" fmla="*/ 805 w 897"/>
                <a:gd name="T89" fmla="*/ 342 h 634"/>
                <a:gd name="T90" fmla="*/ 802 w 897"/>
                <a:gd name="T91" fmla="*/ 279 h 634"/>
                <a:gd name="T92" fmla="*/ 779 w 897"/>
                <a:gd name="T93" fmla="*/ 220 h 634"/>
                <a:gd name="T94" fmla="*/ 736 w 897"/>
                <a:gd name="T95" fmla="*/ 167 h 634"/>
                <a:gd name="T96" fmla="*/ 676 w 897"/>
                <a:gd name="T97" fmla="*/ 121 h 634"/>
                <a:gd name="T98" fmla="*/ 602 w 897"/>
                <a:gd name="T99" fmla="*/ 89 h 634"/>
                <a:gd name="T100" fmla="*/ 520 w 897"/>
                <a:gd name="T101" fmla="*/ 70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97" h="634">
                  <a:moveTo>
                    <a:pt x="450" y="634"/>
                  </a:moveTo>
                  <a:lnTo>
                    <a:pt x="427" y="634"/>
                  </a:lnTo>
                  <a:lnTo>
                    <a:pt x="405" y="632"/>
                  </a:lnTo>
                  <a:lnTo>
                    <a:pt x="383" y="631"/>
                  </a:lnTo>
                  <a:lnTo>
                    <a:pt x="362" y="628"/>
                  </a:lnTo>
                  <a:lnTo>
                    <a:pt x="340" y="625"/>
                  </a:lnTo>
                  <a:lnTo>
                    <a:pt x="319" y="621"/>
                  </a:lnTo>
                  <a:lnTo>
                    <a:pt x="298" y="616"/>
                  </a:lnTo>
                  <a:lnTo>
                    <a:pt x="277" y="610"/>
                  </a:lnTo>
                  <a:lnTo>
                    <a:pt x="258" y="603"/>
                  </a:lnTo>
                  <a:lnTo>
                    <a:pt x="238" y="596"/>
                  </a:lnTo>
                  <a:lnTo>
                    <a:pt x="219" y="589"/>
                  </a:lnTo>
                  <a:lnTo>
                    <a:pt x="200" y="581"/>
                  </a:lnTo>
                  <a:lnTo>
                    <a:pt x="182" y="572"/>
                  </a:lnTo>
                  <a:lnTo>
                    <a:pt x="164" y="562"/>
                  </a:lnTo>
                  <a:lnTo>
                    <a:pt x="149" y="552"/>
                  </a:lnTo>
                  <a:lnTo>
                    <a:pt x="131" y="541"/>
                  </a:lnTo>
                  <a:lnTo>
                    <a:pt x="117" y="529"/>
                  </a:lnTo>
                  <a:lnTo>
                    <a:pt x="103" y="518"/>
                  </a:lnTo>
                  <a:lnTo>
                    <a:pt x="88" y="506"/>
                  </a:lnTo>
                  <a:lnTo>
                    <a:pt x="75" y="493"/>
                  </a:lnTo>
                  <a:lnTo>
                    <a:pt x="64" y="479"/>
                  </a:lnTo>
                  <a:lnTo>
                    <a:pt x="54" y="466"/>
                  </a:lnTo>
                  <a:lnTo>
                    <a:pt x="44" y="452"/>
                  </a:lnTo>
                  <a:lnTo>
                    <a:pt x="35" y="439"/>
                  </a:lnTo>
                  <a:lnTo>
                    <a:pt x="26" y="423"/>
                  </a:lnTo>
                  <a:lnTo>
                    <a:pt x="19" y="409"/>
                  </a:lnTo>
                  <a:lnTo>
                    <a:pt x="13" y="394"/>
                  </a:lnTo>
                  <a:lnTo>
                    <a:pt x="9" y="380"/>
                  </a:lnTo>
                  <a:lnTo>
                    <a:pt x="5" y="363"/>
                  </a:lnTo>
                  <a:lnTo>
                    <a:pt x="3" y="348"/>
                  </a:lnTo>
                  <a:lnTo>
                    <a:pt x="0" y="333"/>
                  </a:lnTo>
                  <a:lnTo>
                    <a:pt x="0" y="317"/>
                  </a:lnTo>
                  <a:lnTo>
                    <a:pt x="0" y="301"/>
                  </a:lnTo>
                  <a:lnTo>
                    <a:pt x="3" y="285"/>
                  </a:lnTo>
                  <a:lnTo>
                    <a:pt x="5" y="270"/>
                  </a:lnTo>
                  <a:lnTo>
                    <a:pt x="9" y="255"/>
                  </a:lnTo>
                  <a:lnTo>
                    <a:pt x="13" y="239"/>
                  </a:lnTo>
                  <a:lnTo>
                    <a:pt x="19" y="224"/>
                  </a:lnTo>
                  <a:lnTo>
                    <a:pt x="26" y="210"/>
                  </a:lnTo>
                  <a:lnTo>
                    <a:pt x="35" y="196"/>
                  </a:lnTo>
                  <a:lnTo>
                    <a:pt x="44" y="181"/>
                  </a:lnTo>
                  <a:lnTo>
                    <a:pt x="54" y="167"/>
                  </a:lnTo>
                  <a:lnTo>
                    <a:pt x="64" y="154"/>
                  </a:lnTo>
                  <a:lnTo>
                    <a:pt x="75" y="141"/>
                  </a:lnTo>
                  <a:lnTo>
                    <a:pt x="88" y="128"/>
                  </a:lnTo>
                  <a:lnTo>
                    <a:pt x="103" y="116"/>
                  </a:lnTo>
                  <a:lnTo>
                    <a:pt x="117" y="104"/>
                  </a:lnTo>
                  <a:lnTo>
                    <a:pt x="131" y="93"/>
                  </a:lnTo>
                  <a:lnTo>
                    <a:pt x="149" y="82"/>
                  </a:lnTo>
                  <a:lnTo>
                    <a:pt x="164" y="72"/>
                  </a:lnTo>
                  <a:lnTo>
                    <a:pt x="182" y="62"/>
                  </a:lnTo>
                  <a:lnTo>
                    <a:pt x="200" y="53"/>
                  </a:lnTo>
                  <a:lnTo>
                    <a:pt x="219" y="45"/>
                  </a:lnTo>
                  <a:lnTo>
                    <a:pt x="238" y="37"/>
                  </a:lnTo>
                  <a:lnTo>
                    <a:pt x="258" y="30"/>
                  </a:lnTo>
                  <a:lnTo>
                    <a:pt x="277" y="24"/>
                  </a:lnTo>
                  <a:lnTo>
                    <a:pt x="298" y="19"/>
                  </a:lnTo>
                  <a:lnTo>
                    <a:pt x="319" y="14"/>
                  </a:lnTo>
                  <a:lnTo>
                    <a:pt x="340" y="9"/>
                  </a:lnTo>
                  <a:lnTo>
                    <a:pt x="362" y="6"/>
                  </a:lnTo>
                  <a:lnTo>
                    <a:pt x="383" y="3"/>
                  </a:lnTo>
                  <a:lnTo>
                    <a:pt x="405" y="1"/>
                  </a:lnTo>
                  <a:lnTo>
                    <a:pt x="427" y="0"/>
                  </a:lnTo>
                  <a:lnTo>
                    <a:pt x="450" y="0"/>
                  </a:lnTo>
                  <a:lnTo>
                    <a:pt x="471" y="0"/>
                  </a:lnTo>
                  <a:lnTo>
                    <a:pt x="494" y="1"/>
                  </a:lnTo>
                  <a:lnTo>
                    <a:pt x="516" y="3"/>
                  </a:lnTo>
                  <a:lnTo>
                    <a:pt x="537" y="6"/>
                  </a:lnTo>
                  <a:lnTo>
                    <a:pt x="559" y="9"/>
                  </a:lnTo>
                  <a:lnTo>
                    <a:pt x="581" y="14"/>
                  </a:lnTo>
                  <a:lnTo>
                    <a:pt x="601" y="19"/>
                  </a:lnTo>
                  <a:lnTo>
                    <a:pt x="621" y="24"/>
                  </a:lnTo>
                  <a:lnTo>
                    <a:pt x="641" y="30"/>
                  </a:lnTo>
                  <a:lnTo>
                    <a:pt x="660" y="37"/>
                  </a:lnTo>
                  <a:lnTo>
                    <a:pt x="680" y="45"/>
                  </a:lnTo>
                  <a:lnTo>
                    <a:pt x="699" y="53"/>
                  </a:lnTo>
                  <a:lnTo>
                    <a:pt x="716" y="62"/>
                  </a:lnTo>
                  <a:lnTo>
                    <a:pt x="733" y="72"/>
                  </a:lnTo>
                  <a:lnTo>
                    <a:pt x="751" y="82"/>
                  </a:lnTo>
                  <a:lnTo>
                    <a:pt x="766" y="93"/>
                  </a:lnTo>
                  <a:lnTo>
                    <a:pt x="782" y="104"/>
                  </a:lnTo>
                  <a:lnTo>
                    <a:pt x="797" y="116"/>
                  </a:lnTo>
                  <a:lnTo>
                    <a:pt x="810" y="128"/>
                  </a:lnTo>
                  <a:lnTo>
                    <a:pt x="823" y="141"/>
                  </a:lnTo>
                  <a:lnTo>
                    <a:pt x="834" y="154"/>
                  </a:lnTo>
                  <a:lnTo>
                    <a:pt x="846" y="167"/>
                  </a:lnTo>
                  <a:lnTo>
                    <a:pt x="856" y="181"/>
                  </a:lnTo>
                  <a:lnTo>
                    <a:pt x="864" y="196"/>
                  </a:lnTo>
                  <a:lnTo>
                    <a:pt x="872" y="210"/>
                  </a:lnTo>
                  <a:lnTo>
                    <a:pt x="879" y="224"/>
                  </a:lnTo>
                  <a:lnTo>
                    <a:pt x="884" y="239"/>
                  </a:lnTo>
                  <a:lnTo>
                    <a:pt x="889" y="255"/>
                  </a:lnTo>
                  <a:lnTo>
                    <a:pt x="893" y="270"/>
                  </a:lnTo>
                  <a:lnTo>
                    <a:pt x="896" y="285"/>
                  </a:lnTo>
                  <a:lnTo>
                    <a:pt x="897" y="301"/>
                  </a:lnTo>
                  <a:lnTo>
                    <a:pt x="897" y="317"/>
                  </a:lnTo>
                  <a:lnTo>
                    <a:pt x="897" y="333"/>
                  </a:lnTo>
                  <a:lnTo>
                    <a:pt x="896" y="348"/>
                  </a:lnTo>
                  <a:lnTo>
                    <a:pt x="893" y="363"/>
                  </a:lnTo>
                  <a:lnTo>
                    <a:pt x="889" y="380"/>
                  </a:lnTo>
                  <a:lnTo>
                    <a:pt x="884" y="394"/>
                  </a:lnTo>
                  <a:lnTo>
                    <a:pt x="879" y="409"/>
                  </a:lnTo>
                  <a:lnTo>
                    <a:pt x="872" y="423"/>
                  </a:lnTo>
                  <a:lnTo>
                    <a:pt x="864" y="439"/>
                  </a:lnTo>
                  <a:lnTo>
                    <a:pt x="856" y="452"/>
                  </a:lnTo>
                  <a:lnTo>
                    <a:pt x="846" y="466"/>
                  </a:lnTo>
                  <a:lnTo>
                    <a:pt x="834" y="479"/>
                  </a:lnTo>
                  <a:lnTo>
                    <a:pt x="823" y="493"/>
                  </a:lnTo>
                  <a:lnTo>
                    <a:pt x="810" y="506"/>
                  </a:lnTo>
                  <a:lnTo>
                    <a:pt x="797" y="518"/>
                  </a:lnTo>
                  <a:lnTo>
                    <a:pt x="782" y="529"/>
                  </a:lnTo>
                  <a:lnTo>
                    <a:pt x="766" y="541"/>
                  </a:lnTo>
                  <a:lnTo>
                    <a:pt x="751" y="552"/>
                  </a:lnTo>
                  <a:lnTo>
                    <a:pt x="733" y="562"/>
                  </a:lnTo>
                  <a:lnTo>
                    <a:pt x="716" y="572"/>
                  </a:lnTo>
                  <a:lnTo>
                    <a:pt x="699" y="581"/>
                  </a:lnTo>
                  <a:lnTo>
                    <a:pt x="680" y="589"/>
                  </a:lnTo>
                  <a:lnTo>
                    <a:pt x="660" y="596"/>
                  </a:lnTo>
                  <a:lnTo>
                    <a:pt x="641" y="603"/>
                  </a:lnTo>
                  <a:lnTo>
                    <a:pt x="621" y="610"/>
                  </a:lnTo>
                  <a:lnTo>
                    <a:pt x="601" y="616"/>
                  </a:lnTo>
                  <a:lnTo>
                    <a:pt x="581" y="621"/>
                  </a:lnTo>
                  <a:lnTo>
                    <a:pt x="559" y="625"/>
                  </a:lnTo>
                  <a:lnTo>
                    <a:pt x="537" y="628"/>
                  </a:lnTo>
                  <a:lnTo>
                    <a:pt x="516" y="631"/>
                  </a:lnTo>
                  <a:lnTo>
                    <a:pt x="494" y="632"/>
                  </a:lnTo>
                  <a:lnTo>
                    <a:pt x="471" y="634"/>
                  </a:lnTo>
                  <a:lnTo>
                    <a:pt x="450" y="634"/>
                  </a:lnTo>
                  <a:close/>
                  <a:moveTo>
                    <a:pt x="450" y="64"/>
                  </a:moveTo>
                  <a:lnTo>
                    <a:pt x="450" y="64"/>
                  </a:lnTo>
                  <a:lnTo>
                    <a:pt x="431" y="64"/>
                  </a:lnTo>
                  <a:lnTo>
                    <a:pt x="414" y="65"/>
                  </a:lnTo>
                  <a:lnTo>
                    <a:pt x="396" y="67"/>
                  </a:lnTo>
                  <a:lnTo>
                    <a:pt x="379" y="70"/>
                  </a:lnTo>
                  <a:lnTo>
                    <a:pt x="362" y="73"/>
                  </a:lnTo>
                  <a:lnTo>
                    <a:pt x="346" y="76"/>
                  </a:lnTo>
                  <a:lnTo>
                    <a:pt x="329" y="80"/>
                  </a:lnTo>
                  <a:lnTo>
                    <a:pt x="313" y="84"/>
                  </a:lnTo>
                  <a:lnTo>
                    <a:pt x="297" y="89"/>
                  </a:lnTo>
                  <a:lnTo>
                    <a:pt x="281" y="94"/>
                  </a:lnTo>
                  <a:lnTo>
                    <a:pt x="265" y="100"/>
                  </a:lnTo>
                  <a:lnTo>
                    <a:pt x="251" y="107"/>
                  </a:lnTo>
                  <a:lnTo>
                    <a:pt x="236" y="114"/>
                  </a:lnTo>
                  <a:lnTo>
                    <a:pt x="224" y="121"/>
                  </a:lnTo>
                  <a:lnTo>
                    <a:pt x="209" y="130"/>
                  </a:lnTo>
                  <a:lnTo>
                    <a:pt x="196" y="139"/>
                  </a:lnTo>
                  <a:lnTo>
                    <a:pt x="185" y="148"/>
                  </a:lnTo>
                  <a:lnTo>
                    <a:pt x="173" y="157"/>
                  </a:lnTo>
                  <a:lnTo>
                    <a:pt x="162" y="167"/>
                  </a:lnTo>
                  <a:lnTo>
                    <a:pt x="152" y="177"/>
                  </a:lnTo>
                  <a:lnTo>
                    <a:pt x="143" y="187"/>
                  </a:lnTo>
                  <a:lnTo>
                    <a:pt x="134" y="198"/>
                  </a:lnTo>
                  <a:lnTo>
                    <a:pt x="126" y="209"/>
                  </a:lnTo>
                  <a:lnTo>
                    <a:pt x="118" y="220"/>
                  </a:lnTo>
                  <a:lnTo>
                    <a:pt x="113" y="231"/>
                  </a:lnTo>
                  <a:lnTo>
                    <a:pt x="107" y="243"/>
                  </a:lnTo>
                  <a:lnTo>
                    <a:pt x="103" y="256"/>
                  </a:lnTo>
                  <a:lnTo>
                    <a:pt x="100" y="267"/>
                  </a:lnTo>
                  <a:lnTo>
                    <a:pt x="95" y="279"/>
                  </a:lnTo>
                  <a:lnTo>
                    <a:pt x="94" y="292"/>
                  </a:lnTo>
                  <a:lnTo>
                    <a:pt x="92" y="304"/>
                  </a:lnTo>
                  <a:lnTo>
                    <a:pt x="92" y="317"/>
                  </a:lnTo>
                  <a:lnTo>
                    <a:pt x="92" y="330"/>
                  </a:lnTo>
                  <a:lnTo>
                    <a:pt x="94" y="342"/>
                  </a:lnTo>
                  <a:lnTo>
                    <a:pt x="95" y="354"/>
                  </a:lnTo>
                  <a:lnTo>
                    <a:pt x="100" y="366"/>
                  </a:lnTo>
                  <a:lnTo>
                    <a:pt x="103" y="379"/>
                  </a:lnTo>
                  <a:lnTo>
                    <a:pt x="107" y="390"/>
                  </a:lnTo>
                  <a:lnTo>
                    <a:pt x="113" y="402"/>
                  </a:lnTo>
                  <a:lnTo>
                    <a:pt x="118" y="413"/>
                  </a:lnTo>
                  <a:lnTo>
                    <a:pt x="126" y="424"/>
                  </a:lnTo>
                  <a:lnTo>
                    <a:pt x="134" y="436"/>
                  </a:lnTo>
                  <a:lnTo>
                    <a:pt x="143" y="447"/>
                  </a:lnTo>
                  <a:lnTo>
                    <a:pt x="152" y="457"/>
                  </a:lnTo>
                  <a:lnTo>
                    <a:pt x="162" y="467"/>
                  </a:lnTo>
                  <a:lnTo>
                    <a:pt x="173" y="476"/>
                  </a:lnTo>
                  <a:lnTo>
                    <a:pt x="185" y="487"/>
                  </a:lnTo>
                  <a:lnTo>
                    <a:pt x="196" y="496"/>
                  </a:lnTo>
                  <a:lnTo>
                    <a:pt x="209" y="504"/>
                  </a:lnTo>
                  <a:lnTo>
                    <a:pt x="224" y="512"/>
                  </a:lnTo>
                  <a:lnTo>
                    <a:pt x="236" y="520"/>
                  </a:lnTo>
                  <a:lnTo>
                    <a:pt x="251" y="527"/>
                  </a:lnTo>
                  <a:lnTo>
                    <a:pt x="265" y="533"/>
                  </a:lnTo>
                  <a:lnTo>
                    <a:pt x="281" y="539"/>
                  </a:lnTo>
                  <a:lnTo>
                    <a:pt x="297" y="545"/>
                  </a:lnTo>
                  <a:lnTo>
                    <a:pt x="313" y="551"/>
                  </a:lnTo>
                  <a:lnTo>
                    <a:pt x="329" y="555"/>
                  </a:lnTo>
                  <a:lnTo>
                    <a:pt x="346" y="559"/>
                  </a:lnTo>
                  <a:lnTo>
                    <a:pt x="362" y="562"/>
                  </a:lnTo>
                  <a:lnTo>
                    <a:pt x="379" y="565"/>
                  </a:lnTo>
                  <a:lnTo>
                    <a:pt x="396" y="567"/>
                  </a:lnTo>
                  <a:lnTo>
                    <a:pt x="414" y="568"/>
                  </a:lnTo>
                  <a:lnTo>
                    <a:pt x="431" y="569"/>
                  </a:lnTo>
                  <a:lnTo>
                    <a:pt x="450" y="569"/>
                  </a:lnTo>
                  <a:lnTo>
                    <a:pt x="467" y="569"/>
                  </a:lnTo>
                  <a:lnTo>
                    <a:pt x="484" y="568"/>
                  </a:lnTo>
                  <a:lnTo>
                    <a:pt x="503" y="567"/>
                  </a:lnTo>
                  <a:lnTo>
                    <a:pt x="520" y="565"/>
                  </a:lnTo>
                  <a:lnTo>
                    <a:pt x="536" y="562"/>
                  </a:lnTo>
                  <a:lnTo>
                    <a:pt x="553" y="559"/>
                  </a:lnTo>
                  <a:lnTo>
                    <a:pt x="569" y="555"/>
                  </a:lnTo>
                  <a:lnTo>
                    <a:pt x="586" y="551"/>
                  </a:lnTo>
                  <a:lnTo>
                    <a:pt x="602" y="545"/>
                  </a:lnTo>
                  <a:lnTo>
                    <a:pt x="618" y="539"/>
                  </a:lnTo>
                  <a:lnTo>
                    <a:pt x="632" y="533"/>
                  </a:lnTo>
                  <a:lnTo>
                    <a:pt x="647" y="527"/>
                  </a:lnTo>
                  <a:lnTo>
                    <a:pt x="661" y="520"/>
                  </a:lnTo>
                  <a:lnTo>
                    <a:pt x="676" y="512"/>
                  </a:lnTo>
                  <a:lnTo>
                    <a:pt x="689" y="504"/>
                  </a:lnTo>
                  <a:lnTo>
                    <a:pt x="702" y="496"/>
                  </a:lnTo>
                  <a:lnTo>
                    <a:pt x="715" y="487"/>
                  </a:lnTo>
                  <a:lnTo>
                    <a:pt x="726" y="476"/>
                  </a:lnTo>
                  <a:lnTo>
                    <a:pt x="736" y="467"/>
                  </a:lnTo>
                  <a:lnTo>
                    <a:pt x="746" y="457"/>
                  </a:lnTo>
                  <a:lnTo>
                    <a:pt x="756" y="447"/>
                  </a:lnTo>
                  <a:lnTo>
                    <a:pt x="765" y="436"/>
                  </a:lnTo>
                  <a:lnTo>
                    <a:pt x="772" y="424"/>
                  </a:lnTo>
                  <a:lnTo>
                    <a:pt x="779" y="413"/>
                  </a:lnTo>
                  <a:lnTo>
                    <a:pt x="785" y="402"/>
                  </a:lnTo>
                  <a:lnTo>
                    <a:pt x="791" y="390"/>
                  </a:lnTo>
                  <a:lnTo>
                    <a:pt x="795" y="379"/>
                  </a:lnTo>
                  <a:lnTo>
                    <a:pt x="800" y="366"/>
                  </a:lnTo>
                  <a:lnTo>
                    <a:pt x="802" y="354"/>
                  </a:lnTo>
                  <a:lnTo>
                    <a:pt x="805" y="342"/>
                  </a:lnTo>
                  <a:lnTo>
                    <a:pt x="807" y="330"/>
                  </a:lnTo>
                  <a:lnTo>
                    <a:pt x="807" y="317"/>
                  </a:lnTo>
                  <a:lnTo>
                    <a:pt x="807" y="304"/>
                  </a:lnTo>
                  <a:lnTo>
                    <a:pt x="805" y="292"/>
                  </a:lnTo>
                  <a:lnTo>
                    <a:pt x="802" y="279"/>
                  </a:lnTo>
                  <a:lnTo>
                    <a:pt x="800" y="267"/>
                  </a:lnTo>
                  <a:lnTo>
                    <a:pt x="795" y="256"/>
                  </a:lnTo>
                  <a:lnTo>
                    <a:pt x="791" y="243"/>
                  </a:lnTo>
                  <a:lnTo>
                    <a:pt x="785" y="231"/>
                  </a:lnTo>
                  <a:lnTo>
                    <a:pt x="779" y="220"/>
                  </a:lnTo>
                  <a:lnTo>
                    <a:pt x="772" y="209"/>
                  </a:lnTo>
                  <a:lnTo>
                    <a:pt x="765" y="198"/>
                  </a:lnTo>
                  <a:lnTo>
                    <a:pt x="756" y="187"/>
                  </a:lnTo>
                  <a:lnTo>
                    <a:pt x="746" y="177"/>
                  </a:lnTo>
                  <a:lnTo>
                    <a:pt x="736" y="167"/>
                  </a:lnTo>
                  <a:lnTo>
                    <a:pt x="726" y="157"/>
                  </a:lnTo>
                  <a:lnTo>
                    <a:pt x="715" y="148"/>
                  </a:lnTo>
                  <a:lnTo>
                    <a:pt x="702" y="139"/>
                  </a:lnTo>
                  <a:lnTo>
                    <a:pt x="689" y="130"/>
                  </a:lnTo>
                  <a:lnTo>
                    <a:pt x="676" y="121"/>
                  </a:lnTo>
                  <a:lnTo>
                    <a:pt x="661" y="114"/>
                  </a:lnTo>
                  <a:lnTo>
                    <a:pt x="647" y="107"/>
                  </a:lnTo>
                  <a:lnTo>
                    <a:pt x="632" y="100"/>
                  </a:lnTo>
                  <a:lnTo>
                    <a:pt x="618" y="94"/>
                  </a:lnTo>
                  <a:lnTo>
                    <a:pt x="602" y="89"/>
                  </a:lnTo>
                  <a:lnTo>
                    <a:pt x="586" y="84"/>
                  </a:lnTo>
                  <a:lnTo>
                    <a:pt x="569" y="80"/>
                  </a:lnTo>
                  <a:lnTo>
                    <a:pt x="553" y="76"/>
                  </a:lnTo>
                  <a:lnTo>
                    <a:pt x="536" y="73"/>
                  </a:lnTo>
                  <a:lnTo>
                    <a:pt x="520" y="70"/>
                  </a:lnTo>
                  <a:lnTo>
                    <a:pt x="503" y="67"/>
                  </a:lnTo>
                  <a:lnTo>
                    <a:pt x="484" y="65"/>
                  </a:lnTo>
                  <a:lnTo>
                    <a:pt x="467" y="64"/>
                  </a:lnTo>
                  <a:lnTo>
                    <a:pt x="450" y="64"/>
                  </a:lnTo>
                  <a:close/>
                </a:path>
              </a:pathLst>
            </a:custGeom>
            <a:solidFill>
              <a:srgbClr val="16384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299" tIns="45649" rIns="91299" bIns="45649" numCol="1" anchor="t" anchorCtr="0" compatLnSpc="1">
              <a:prstTxWarp prst="textNoShape">
                <a:avLst/>
              </a:prstTxWarp>
            </a:bodyPr>
            <a:lstStyle/>
            <a:p>
              <a:endParaRPr lang="en-US" sz="1798"/>
            </a:p>
          </p:txBody>
        </p:sp>
      </p:grpSp>
      <p:sp>
        <p:nvSpPr>
          <p:cNvPr id="36" name="稻壳儿_刀客儿出品_3"/>
          <p:cNvSpPr/>
          <p:nvPr/>
        </p:nvSpPr>
        <p:spPr>
          <a:xfrm>
            <a:off x="3454619" y="5673032"/>
            <a:ext cx="824223" cy="359137"/>
          </a:xfrm>
          <a:prstGeom prst="rect">
            <a:avLst/>
          </a:prstGeom>
          <a:solidFill>
            <a:schemeClr val="accent3"/>
          </a:solidFill>
        </p:spPr>
        <p:txBody>
          <a:bodyPr wrap="square" lIns="90000" tIns="46800" rIns="90000" bIns="46800">
            <a:spAutoFit/>
          </a:bodyPr>
          <a:lstStyle/>
          <a:p>
            <a:pPr algn="ctr">
              <a:lnSpc>
                <a:spcPct val="120000"/>
              </a:lnSpc>
            </a:pPr>
            <a:r>
              <a:rPr lang="en-US" sz="1598" dirty="0">
                <a:solidFill>
                  <a:schemeClr val="bg1"/>
                </a:solidFill>
                <a:cs typeface="Segoe UI" panose="020B0502040204020203" pitchFamily="34" charset="0"/>
              </a:rPr>
              <a:t>2019</a:t>
            </a:r>
          </a:p>
        </p:txBody>
      </p:sp>
      <p:sp>
        <p:nvSpPr>
          <p:cNvPr id="37" name="稻壳儿_刀客儿出品_4"/>
          <p:cNvSpPr/>
          <p:nvPr/>
        </p:nvSpPr>
        <p:spPr>
          <a:xfrm>
            <a:off x="5778294" y="5496712"/>
            <a:ext cx="1765525" cy="394724"/>
          </a:xfrm>
          <a:prstGeom prst="rect">
            <a:avLst/>
          </a:prstGeom>
        </p:spPr>
        <p:txBody>
          <a:bodyPr wrap="none" lIns="90000" tIns="46800" rIns="90000" bIns="46800">
            <a:spAutoFit/>
          </a:bodyPr>
          <a:lstStyle/>
          <a:p>
            <a:pPr>
              <a:lnSpc>
                <a:spcPct val="120000"/>
              </a:lnSpc>
            </a:pPr>
            <a:r>
              <a:rPr lang="en-US" sz="1798" dirty="0">
                <a:solidFill>
                  <a:schemeClr val="accent3"/>
                </a:solidFill>
                <a:cs typeface="Segoe UI" panose="020B0502040204020203" pitchFamily="34" charset="0"/>
              </a:rPr>
              <a:t>Your Text Here</a:t>
            </a:r>
          </a:p>
        </p:txBody>
      </p:sp>
      <p:sp>
        <p:nvSpPr>
          <p:cNvPr id="38" name="稻壳儿_刀客儿出品_5"/>
          <p:cNvSpPr/>
          <p:nvPr/>
        </p:nvSpPr>
        <p:spPr>
          <a:xfrm>
            <a:off x="5778295" y="5831029"/>
            <a:ext cx="3400699" cy="548100"/>
          </a:xfrm>
          <a:prstGeom prst="rect">
            <a:avLst/>
          </a:prstGeom>
        </p:spPr>
        <p:txBody>
          <a:bodyPr wrap="square" lIns="90000" tIns="46800" rIns="90000" bIns="46800">
            <a:spAutoFit/>
          </a:bodyPr>
          <a:lstStyle/>
          <a:p>
            <a:pPr>
              <a:lnSpc>
                <a:spcPct val="130000"/>
              </a:lnSpc>
            </a:pPr>
            <a:r>
              <a:rPr lang="en-US" sz="1198" dirty="0">
                <a:solidFill>
                  <a:schemeClr val="tx1">
                    <a:lumMod val="65000"/>
                    <a:lumOff val="35000"/>
                  </a:schemeClr>
                </a:solidFill>
                <a:cs typeface="Segoe UI Light" panose="020B0502040204020203" pitchFamily="34" charset="0"/>
              </a:rPr>
              <a:t>Lorem ipsum dolor sit </a:t>
            </a:r>
            <a:r>
              <a:rPr lang="en-US" sz="1198" dirty="0" err="1">
                <a:solidFill>
                  <a:schemeClr val="tx1">
                    <a:lumMod val="65000"/>
                    <a:lumOff val="35000"/>
                  </a:schemeClr>
                </a:solidFill>
                <a:cs typeface="Segoe UI Light" panose="020B0502040204020203" pitchFamily="34" charset="0"/>
              </a:rPr>
              <a:t>amet</a:t>
            </a:r>
            <a:r>
              <a:rPr lang="en-US" sz="1198" dirty="0">
                <a:solidFill>
                  <a:schemeClr val="tx1">
                    <a:lumMod val="65000"/>
                    <a:lumOff val="35000"/>
                  </a:schemeClr>
                </a:solidFill>
                <a:cs typeface="Segoe UI Light" panose="020B0502040204020203" pitchFamily="34" charset="0"/>
              </a:rPr>
              <a:t> </a:t>
            </a:r>
            <a:r>
              <a:rPr lang="id-ID" sz="1198" dirty="0">
                <a:solidFill>
                  <a:schemeClr val="tx1">
                    <a:lumMod val="65000"/>
                    <a:lumOff val="35000"/>
                  </a:schemeClr>
                </a:solidFill>
                <a:cs typeface="Segoe UI Light" panose="020B0502040204020203" pitchFamily="34" charset="0"/>
              </a:rPr>
              <a:t>a lazy dog. </a:t>
            </a:r>
            <a:r>
              <a:rPr lang="en-US" sz="1198" dirty="0">
                <a:solidFill>
                  <a:schemeClr val="tx1">
                    <a:lumMod val="65000"/>
                    <a:lumOff val="35000"/>
                  </a:schemeClr>
                </a:solidFill>
                <a:cs typeface="Segoe UI Light" panose="020B0502040204020203" pitchFamily="34" charset="0"/>
              </a:rPr>
              <a:t>Lorem ipsum dolor sit </a:t>
            </a:r>
            <a:r>
              <a:rPr lang="en-US" sz="1198" dirty="0" err="1">
                <a:solidFill>
                  <a:schemeClr val="tx1">
                    <a:lumMod val="65000"/>
                    <a:lumOff val="35000"/>
                  </a:schemeClr>
                </a:solidFill>
                <a:cs typeface="Segoe UI Light" panose="020B0502040204020203" pitchFamily="34" charset="0"/>
              </a:rPr>
              <a:t>amet</a:t>
            </a:r>
            <a:r>
              <a:rPr lang="en-US" sz="1198" dirty="0">
                <a:solidFill>
                  <a:schemeClr val="tx1">
                    <a:lumMod val="65000"/>
                    <a:lumOff val="35000"/>
                  </a:schemeClr>
                </a:solidFill>
                <a:cs typeface="Segoe UI Light" panose="020B0502040204020203" pitchFamily="34" charset="0"/>
              </a:rPr>
              <a:t> </a:t>
            </a:r>
            <a:r>
              <a:rPr lang="id-ID" sz="1198" dirty="0">
                <a:solidFill>
                  <a:schemeClr val="tx1">
                    <a:lumMod val="65000"/>
                    <a:lumOff val="35000"/>
                  </a:schemeClr>
                </a:solidFill>
                <a:cs typeface="Segoe UI Light" panose="020B0502040204020203" pitchFamily="34" charset="0"/>
              </a:rPr>
              <a:t>a lazy dog. </a:t>
            </a:r>
          </a:p>
        </p:txBody>
      </p:sp>
      <p:sp>
        <p:nvSpPr>
          <p:cNvPr id="39" name="稻壳儿_刀客儿出品_6"/>
          <p:cNvSpPr/>
          <p:nvPr/>
        </p:nvSpPr>
        <p:spPr>
          <a:xfrm>
            <a:off x="6943263" y="4051735"/>
            <a:ext cx="1765525" cy="394724"/>
          </a:xfrm>
          <a:prstGeom prst="rect">
            <a:avLst/>
          </a:prstGeom>
        </p:spPr>
        <p:txBody>
          <a:bodyPr wrap="none" lIns="90000" tIns="46800" rIns="90000" bIns="46800">
            <a:spAutoFit/>
          </a:bodyPr>
          <a:lstStyle/>
          <a:p>
            <a:pPr>
              <a:lnSpc>
                <a:spcPct val="120000"/>
              </a:lnSpc>
            </a:pPr>
            <a:r>
              <a:rPr lang="en-US" sz="1798" dirty="0">
                <a:solidFill>
                  <a:schemeClr val="accent4"/>
                </a:solidFill>
                <a:cs typeface="Segoe UI" panose="020B0502040204020203" pitchFamily="34" charset="0"/>
              </a:rPr>
              <a:t>Your Text Here</a:t>
            </a:r>
          </a:p>
        </p:txBody>
      </p:sp>
      <p:sp>
        <p:nvSpPr>
          <p:cNvPr id="40" name="稻壳儿_刀客儿出品_7"/>
          <p:cNvSpPr/>
          <p:nvPr/>
        </p:nvSpPr>
        <p:spPr>
          <a:xfrm>
            <a:off x="6943264" y="4386051"/>
            <a:ext cx="2923406" cy="545919"/>
          </a:xfrm>
          <a:prstGeom prst="rect">
            <a:avLst/>
          </a:prstGeom>
        </p:spPr>
        <p:txBody>
          <a:bodyPr wrap="square" lIns="90000" tIns="46800" rIns="90000" bIns="46800">
            <a:spAutoFit/>
          </a:bodyPr>
          <a:lstStyle/>
          <a:p>
            <a:pPr>
              <a:lnSpc>
                <a:spcPct val="130000"/>
              </a:lnSpc>
            </a:pPr>
            <a:r>
              <a:rPr lang="en-US" sz="1198" dirty="0">
                <a:solidFill>
                  <a:schemeClr val="tx1">
                    <a:lumMod val="65000"/>
                    <a:lumOff val="35000"/>
                  </a:schemeClr>
                </a:solidFill>
                <a:cs typeface="Segoe UI Light" panose="020B0502040204020203" pitchFamily="34" charset="0"/>
              </a:rPr>
              <a:t>Lorem ipsum dolor sit </a:t>
            </a:r>
            <a:r>
              <a:rPr lang="en-US" sz="1198" dirty="0" err="1">
                <a:solidFill>
                  <a:schemeClr val="tx1">
                    <a:lumMod val="65000"/>
                    <a:lumOff val="35000"/>
                  </a:schemeClr>
                </a:solidFill>
                <a:cs typeface="Segoe UI Light" panose="020B0502040204020203" pitchFamily="34" charset="0"/>
              </a:rPr>
              <a:t>amet</a:t>
            </a:r>
            <a:r>
              <a:rPr lang="en-US" sz="1198" dirty="0">
                <a:solidFill>
                  <a:schemeClr val="tx1">
                    <a:lumMod val="65000"/>
                    <a:lumOff val="35000"/>
                  </a:schemeClr>
                </a:solidFill>
                <a:cs typeface="Segoe UI Light" panose="020B0502040204020203" pitchFamily="34" charset="0"/>
              </a:rPr>
              <a:t> </a:t>
            </a:r>
            <a:r>
              <a:rPr lang="id-ID" sz="1198" dirty="0">
                <a:solidFill>
                  <a:schemeClr val="tx1">
                    <a:lumMod val="65000"/>
                    <a:lumOff val="35000"/>
                  </a:schemeClr>
                </a:solidFill>
                <a:cs typeface="Segoe UI Light" panose="020B0502040204020203" pitchFamily="34" charset="0"/>
              </a:rPr>
              <a:t>a lazy dog. </a:t>
            </a:r>
            <a:r>
              <a:rPr lang="en-US" sz="1198" dirty="0">
                <a:solidFill>
                  <a:schemeClr val="tx1">
                    <a:lumMod val="65000"/>
                    <a:lumOff val="35000"/>
                  </a:schemeClr>
                </a:solidFill>
                <a:cs typeface="Segoe UI Light" panose="020B0502040204020203" pitchFamily="34" charset="0"/>
              </a:rPr>
              <a:t>Lorem ipsum dolor sit </a:t>
            </a:r>
            <a:r>
              <a:rPr lang="en-US" sz="1198" dirty="0" err="1">
                <a:solidFill>
                  <a:schemeClr val="tx1">
                    <a:lumMod val="65000"/>
                    <a:lumOff val="35000"/>
                  </a:schemeClr>
                </a:solidFill>
                <a:cs typeface="Segoe UI Light" panose="020B0502040204020203" pitchFamily="34" charset="0"/>
              </a:rPr>
              <a:t>amet</a:t>
            </a:r>
            <a:r>
              <a:rPr lang="en-US" sz="1198" dirty="0">
                <a:solidFill>
                  <a:schemeClr val="tx1">
                    <a:lumMod val="65000"/>
                    <a:lumOff val="35000"/>
                  </a:schemeClr>
                </a:solidFill>
                <a:cs typeface="Segoe UI Light" panose="020B0502040204020203" pitchFamily="34" charset="0"/>
              </a:rPr>
              <a:t> </a:t>
            </a:r>
            <a:r>
              <a:rPr lang="id-ID" sz="1198" dirty="0">
                <a:solidFill>
                  <a:schemeClr val="tx1">
                    <a:lumMod val="65000"/>
                    <a:lumOff val="35000"/>
                  </a:schemeClr>
                </a:solidFill>
                <a:cs typeface="Segoe UI Light" panose="020B0502040204020203" pitchFamily="34" charset="0"/>
              </a:rPr>
              <a:t>a</a:t>
            </a:r>
          </a:p>
        </p:txBody>
      </p:sp>
      <p:sp>
        <p:nvSpPr>
          <p:cNvPr id="41" name="稻壳儿_刀客儿出品_8"/>
          <p:cNvSpPr/>
          <p:nvPr/>
        </p:nvSpPr>
        <p:spPr>
          <a:xfrm>
            <a:off x="6997579" y="3634892"/>
            <a:ext cx="824223" cy="359137"/>
          </a:xfrm>
          <a:prstGeom prst="rect">
            <a:avLst/>
          </a:prstGeom>
          <a:solidFill>
            <a:schemeClr val="accent4"/>
          </a:solidFill>
        </p:spPr>
        <p:txBody>
          <a:bodyPr wrap="square" lIns="90000" tIns="46800" rIns="90000" bIns="46800">
            <a:spAutoFit/>
          </a:bodyPr>
          <a:lstStyle/>
          <a:p>
            <a:pPr algn="ctr">
              <a:lnSpc>
                <a:spcPct val="120000"/>
              </a:lnSpc>
            </a:pPr>
            <a:r>
              <a:rPr lang="en-US" sz="1598" dirty="0">
                <a:solidFill>
                  <a:schemeClr val="bg1"/>
                </a:solidFill>
                <a:cs typeface="Segoe UI" panose="020B0502040204020203" pitchFamily="34" charset="0"/>
              </a:rPr>
              <a:t>2020</a:t>
            </a:r>
          </a:p>
        </p:txBody>
      </p:sp>
      <p:sp>
        <p:nvSpPr>
          <p:cNvPr id="46" name="稻壳儿_刀客儿出品_9"/>
          <p:cNvSpPr/>
          <p:nvPr/>
        </p:nvSpPr>
        <p:spPr>
          <a:xfrm>
            <a:off x="3410912" y="4245126"/>
            <a:ext cx="824223" cy="359137"/>
          </a:xfrm>
          <a:prstGeom prst="rect">
            <a:avLst/>
          </a:prstGeom>
          <a:solidFill>
            <a:schemeClr val="accent5"/>
          </a:solidFill>
        </p:spPr>
        <p:txBody>
          <a:bodyPr wrap="square" lIns="90000" tIns="46800" rIns="90000" bIns="46800">
            <a:spAutoFit/>
          </a:bodyPr>
          <a:lstStyle/>
          <a:p>
            <a:pPr algn="ctr">
              <a:lnSpc>
                <a:spcPct val="120000"/>
              </a:lnSpc>
            </a:pPr>
            <a:r>
              <a:rPr lang="en-US" sz="1598" dirty="0">
                <a:solidFill>
                  <a:schemeClr val="bg1"/>
                </a:solidFill>
                <a:cs typeface="Segoe UI" panose="020B0502040204020203" pitchFamily="34" charset="0"/>
              </a:rPr>
              <a:t>2021</a:t>
            </a:r>
          </a:p>
        </p:txBody>
      </p:sp>
      <p:sp>
        <p:nvSpPr>
          <p:cNvPr id="47" name="稻壳儿_刀客儿出品_10"/>
          <p:cNvSpPr/>
          <p:nvPr/>
        </p:nvSpPr>
        <p:spPr>
          <a:xfrm>
            <a:off x="1619679" y="1151842"/>
            <a:ext cx="1765525" cy="394724"/>
          </a:xfrm>
          <a:prstGeom prst="rect">
            <a:avLst/>
          </a:prstGeom>
        </p:spPr>
        <p:txBody>
          <a:bodyPr wrap="none" lIns="90000" tIns="46800" rIns="90000" bIns="46800">
            <a:spAutoFit/>
          </a:bodyPr>
          <a:lstStyle/>
          <a:p>
            <a:pPr>
              <a:lnSpc>
                <a:spcPct val="120000"/>
              </a:lnSpc>
            </a:pPr>
            <a:r>
              <a:rPr lang="en-US" sz="1798" dirty="0">
                <a:solidFill>
                  <a:schemeClr val="accent5"/>
                </a:solidFill>
                <a:cs typeface="Segoe UI" panose="020B0502040204020203" pitchFamily="34" charset="0"/>
              </a:rPr>
              <a:t>Your Text Here</a:t>
            </a:r>
          </a:p>
        </p:txBody>
      </p:sp>
      <p:sp>
        <p:nvSpPr>
          <p:cNvPr id="48" name="稻壳儿_刀客儿出品_11"/>
          <p:cNvSpPr/>
          <p:nvPr/>
        </p:nvSpPr>
        <p:spPr>
          <a:xfrm>
            <a:off x="1619679" y="1486159"/>
            <a:ext cx="3400699" cy="548100"/>
          </a:xfrm>
          <a:prstGeom prst="rect">
            <a:avLst/>
          </a:prstGeom>
        </p:spPr>
        <p:txBody>
          <a:bodyPr wrap="square" lIns="90000" tIns="46800" rIns="90000" bIns="46800">
            <a:spAutoFit/>
          </a:bodyPr>
          <a:lstStyle/>
          <a:p>
            <a:pPr>
              <a:lnSpc>
                <a:spcPct val="130000"/>
              </a:lnSpc>
            </a:pPr>
            <a:r>
              <a:rPr lang="en-US" sz="1198" dirty="0">
                <a:solidFill>
                  <a:schemeClr val="tx1">
                    <a:lumMod val="65000"/>
                    <a:lumOff val="35000"/>
                  </a:schemeClr>
                </a:solidFill>
                <a:cs typeface="Segoe UI Light" panose="020B0502040204020203" pitchFamily="34" charset="0"/>
              </a:rPr>
              <a:t>Lorem ipsum dolor sit </a:t>
            </a:r>
            <a:r>
              <a:rPr lang="en-US" sz="1198" dirty="0" err="1">
                <a:solidFill>
                  <a:schemeClr val="tx1">
                    <a:lumMod val="65000"/>
                    <a:lumOff val="35000"/>
                  </a:schemeClr>
                </a:solidFill>
                <a:cs typeface="Segoe UI Light" panose="020B0502040204020203" pitchFamily="34" charset="0"/>
              </a:rPr>
              <a:t>amet</a:t>
            </a:r>
            <a:r>
              <a:rPr lang="en-US" sz="1198" dirty="0">
                <a:solidFill>
                  <a:schemeClr val="tx1">
                    <a:lumMod val="65000"/>
                    <a:lumOff val="35000"/>
                  </a:schemeClr>
                </a:solidFill>
                <a:cs typeface="Segoe UI Light" panose="020B0502040204020203" pitchFamily="34" charset="0"/>
              </a:rPr>
              <a:t> </a:t>
            </a:r>
            <a:r>
              <a:rPr lang="id-ID" sz="1198" dirty="0">
                <a:solidFill>
                  <a:schemeClr val="tx1">
                    <a:lumMod val="65000"/>
                    <a:lumOff val="35000"/>
                  </a:schemeClr>
                </a:solidFill>
                <a:cs typeface="Segoe UI Light" panose="020B0502040204020203" pitchFamily="34" charset="0"/>
              </a:rPr>
              <a:t>a lazy dog. </a:t>
            </a:r>
            <a:r>
              <a:rPr lang="en-US" sz="1198" dirty="0">
                <a:solidFill>
                  <a:schemeClr val="tx1">
                    <a:lumMod val="65000"/>
                    <a:lumOff val="35000"/>
                  </a:schemeClr>
                </a:solidFill>
                <a:cs typeface="Segoe UI Light" panose="020B0502040204020203" pitchFamily="34" charset="0"/>
              </a:rPr>
              <a:t>Lorem ipsum dolor sit </a:t>
            </a:r>
            <a:r>
              <a:rPr lang="en-US" sz="1198" dirty="0" err="1">
                <a:solidFill>
                  <a:schemeClr val="tx1">
                    <a:lumMod val="65000"/>
                    <a:lumOff val="35000"/>
                  </a:schemeClr>
                </a:solidFill>
                <a:cs typeface="Segoe UI Light" panose="020B0502040204020203" pitchFamily="34" charset="0"/>
              </a:rPr>
              <a:t>amet</a:t>
            </a:r>
            <a:r>
              <a:rPr lang="en-US" sz="1198" dirty="0">
                <a:solidFill>
                  <a:schemeClr val="tx1">
                    <a:lumMod val="65000"/>
                    <a:lumOff val="35000"/>
                  </a:schemeClr>
                </a:solidFill>
                <a:cs typeface="Segoe UI Light" panose="020B0502040204020203" pitchFamily="34" charset="0"/>
              </a:rPr>
              <a:t> </a:t>
            </a:r>
            <a:r>
              <a:rPr lang="id-ID" sz="1198" dirty="0">
                <a:solidFill>
                  <a:schemeClr val="tx1">
                    <a:lumMod val="65000"/>
                    <a:lumOff val="35000"/>
                  </a:schemeClr>
                </a:solidFill>
                <a:cs typeface="Segoe UI Light" panose="020B0502040204020203" pitchFamily="34" charset="0"/>
              </a:rPr>
              <a:t>a lazy dog. </a:t>
            </a:r>
            <a:r>
              <a:rPr lang="en-US" sz="1198" dirty="0">
                <a:solidFill>
                  <a:schemeClr val="tx1">
                    <a:lumMod val="65000"/>
                    <a:lumOff val="35000"/>
                  </a:schemeClr>
                </a:solidFill>
                <a:cs typeface="Segoe UI Light" panose="020B0502040204020203" pitchFamily="34" charset="0"/>
              </a:rPr>
              <a:t>sit</a:t>
            </a:r>
            <a:endParaRPr lang="id-ID" sz="1198" dirty="0">
              <a:solidFill>
                <a:schemeClr val="tx1">
                  <a:lumMod val="65000"/>
                  <a:lumOff val="35000"/>
                </a:schemeClr>
              </a:solidFill>
              <a:cs typeface="Segoe UI Light" panose="020B0502040204020203" pitchFamily="34" charset="0"/>
            </a:endParaRPr>
          </a:p>
        </p:txBody>
      </p:sp>
      <p:sp>
        <p:nvSpPr>
          <p:cNvPr id="53" name="稻壳儿_刀客儿出品_12"/>
          <p:cNvSpPr/>
          <p:nvPr/>
        </p:nvSpPr>
        <p:spPr>
          <a:xfrm>
            <a:off x="5181918" y="2991560"/>
            <a:ext cx="824223" cy="359137"/>
          </a:xfrm>
          <a:prstGeom prst="rect">
            <a:avLst/>
          </a:prstGeom>
          <a:solidFill>
            <a:schemeClr val="accent6"/>
          </a:solidFill>
        </p:spPr>
        <p:txBody>
          <a:bodyPr wrap="square" lIns="90000" tIns="46800" rIns="90000" bIns="46800">
            <a:spAutoFit/>
          </a:bodyPr>
          <a:lstStyle/>
          <a:p>
            <a:pPr algn="ctr">
              <a:lnSpc>
                <a:spcPct val="120000"/>
              </a:lnSpc>
            </a:pPr>
            <a:r>
              <a:rPr lang="en-US" sz="1598" dirty="0">
                <a:solidFill>
                  <a:schemeClr val="bg1"/>
                </a:solidFill>
                <a:cs typeface="Segoe UI" panose="020B0502040204020203" pitchFamily="34" charset="0"/>
              </a:rPr>
              <a:t>2022</a:t>
            </a:r>
          </a:p>
        </p:txBody>
      </p:sp>
      <p:sp>
        <p:nvSpPr>
          <p:cNvPr id="54" name="稻壳儿_刀客儿出品_13"/>
          <p:cNvSpPr/>
          <p:nvPr/>
        </p:nvSpPr>
        <p:spPr>
          <a:xfrm>
            <a:off x="510640" y="2708409"/>
            <a:ext cx="1765525" cy="394724"/>
          </a:xfrm>
          <a:prstGeom prst="rect">
            <a:avLst/>
          </a:prstGeom>
        </p:spPr>
        <p:txBody>
          <a:bodyPr wrap="none" lIns="90000" tIns="46800" rIns="90000" bIns="46800">
            <a:spAutoFit/>
          </a:bodyPr>
          <a:lstStyle/>
          <a:p>
            <a:pPr>
              <a:lnSpc>
                <a:spcPct val="120000"/>
              </a:lnSpc>
            </a:pPr>
            <a:r>
              <a:rPr lang="en-US" sz="1798" dirty="0">
                <a:solidFill>
                  <a:schemeClr val="accent6"/>
                </a:solidFill>
                <a:cs typeface="Segoe UI" panose="020B0502040204020203" pitchFamily="34" charset="0"/>
              </a:rPr>
              <a:t>Your Text Here</a:t>
            </a:r>
          </a:p>
        </p:txBody>
      </p:sp>
      <p:sp>
        <p:nvSpPr>
          <p:cNvPr id="55" name="稻壳儿_刀客儿出品_14"/>
          <p:cNvSpPr/>
          <p:nvPr/>
        </p:nvSpPr>
        <p:spPr>
          <a:xfrm>
            <a:off x="510640" y="3042726"/>
            <a:ext cx="3400699" cy="548100"/>
          </a:xfrm>
          <a:prstGeom prst="rect">
            <a:avLst/>
          </a:prstGeom>
        </p:spPr>
        <p:txBody>
          <a:bodyPr wrap="square" lIns="90000" tIns="46800" rIns="90000" bIns="46800">
            <a:spAutoFit/>
          </a:bodyPr>
          <a:lstStyle/>
          <a:p>
            <a:pPr>
              <a:lnSpc>
                <a:spcPct val="130000"/>
              </a:lnSpc>
            </a:pPr>
            <a:r>
              <a:rPr lang="en-US" sz="1198" dirty="0">
                <a:solidFill>
                  <a:schemeClr val="tx1">
                    <a:lumMod val="65000"/>
                    <a:lumOff val="35000"/>
                  </a:schemeClr>
                </a:solidFill>
                <a:cs typeface="Segoe UI Light" panose="020B0502040204020203" pitchFamily="34" charset="0"/>
              </a:rPr>
              <a:t>Lorem ipsum dolor sit </a:t>
            </a:r>
            <a:r>
              <a:rPr lang="en-US" sz="1198" dirty="0" err="1">
                <a:solidFill>
                  <a:schemeClr val="tx1">
                    <a:lumMod val="65000"/>
                    <a:lumOff val="35000"/>
                  </a:schemeClr>
                </a:solidFill>
                <a:cs typeface="Segoe UI Light" panose="020B0502040204020203" pitchFamily="34" charset="0"/>
              </a:rPr>
              <a:t>amet</a:t>
            </a:r>
            <a:r>
              <a:rPr lang="en-US" sz="1198" dirty="0">
                <a:solidFill>
                  <a:schemeClr val="tx1">
                    <a:lumMod val="65000"/>
                    <a:lumOff val="35000"/>
                  </a:schemeClr>
                </a:solidFill>
                <a:cs typeface="Segoe UI Light" panose="020B0502040204020203" pitchFamily="34" charset="0"/>
              </a:rPr>
              <a:t> </a:t>
            </a:r>
            <a:r>
              <a:rPr lang="id-ID" sz="1198" dirty="0">
                <a:solidFill>
                  <a:schemeClr val="tx1">
                    <a:lumMod val="65000"/>
                    <a:lumOff val="35000"/>
                  </a:schemeClr>
                </a:solidFill>
                <a:cs typeface="Segoe UI Light" panose="020B0502040204020203" pitchFamily="34" charset="0"/>
              </a:rPr>
              <a:t>a lazy dog. </a:t>
            </a:r>
            <a:r>
              <a:rPr lang="en-US" sz="1198" dirty="0">
                <a:solidFill>
                  <a:schemeClr val="tx1">
                    <a:lumMod val="65000"/>
                    <a:lumOff val="35000"/>
                  </a:schemeClr>
                </a:solidFill>
                <a:cs typeface="Segoe UI Light" panose="020B0502040204020203" pitchFamily="34" charset="0"/>
              </a:rPr>
              <a:t>Lorem ipsum dolor sit </a:t>
            </a:r>
            <a:r>
              <a:rPr lang="en-US" sz="1198" dirty="0" err="1">
                <a:solidFill>
                  <a:schemeClr val="tx1">
                    <a:lumMod val="65000"/>
                    <a:lumOff val="35000"/>
                  </a:schemeClr>
                </a:solidFill>
                <a:cs typeface="Segoe UI Light" panose="020B0502040204020203" pitchFamily="34" charset="0"/>
              </a:rPr>
              <a:t>amet</a:t>
            </a:r>
            <a:r>
              <a:rPr lang="en-US" sz="1198" dirty="0">
                <a:solidFill>
                  <a:schemeClr val="tx1">
                    <a:lumMod val="65000"/>
                    <a:lumOff val="35000"/>
                  </a:schemeClr>
                </a:solidFill>
                <a:cs typeface="Segoe UI Light" panose="020B0502040204020203" pitchFamily="34" charset="0"/>
              </a:rPr>
              <a:t> </a:t>
            </a:r>
            <a:r>
              <a:rPr lang="id-ID" sz="1198" dirty="0">
                <a:solidFill>
                  <a:schemeClr val="tx1">
                    <a:lumMod val="65000"/>
                    <a:lumOff val="35000"/>
                  </a:schemeClr>
                </a:solidFill>
                <a:cs typeface="Segoe UI Light" panose="020B0502040204020203" pitchFamily="34" charset="0"/>
              </a:rPr>
              <a:t>a lazy dog</a:t>
            </a:r>
            <a:r>
              <a:rPr lang="en-US" sz="1198" dirty="0">
                <a:solidFill>
                  <a:schemeClr val="tx1">
                    <a:lumMod val="65000"/>
                    <a:lumOff val="35000"/>
                  </a:schemeClr>
                </a:solidFill>
                <a:cs typeface="Segoe UI Light" panose="020B0502040204020203" pitchFamily="34" charset="0"/>
              </a:rPr>
              <a:t>.</a:t>
            </a:r>
            <a:endParaRPr lang="id-ID" sz="1198" dirty="0">
              <a:solidFill>
                <a:schemeClr val="tx1">
                  <a:lumMod val="65000"/>
                  <a:lumOff val="35000"/>
                </a:schemeClr>
              </a:solidFill>
              <a:cs typeface="Segoe UI Light" panose="020B0502040204020203" pitchFamily="34" charset="0"/>
            </a:endParaRPr>
          </a:p>
        </p:txBody>
      </p:sp>
      <p:grpSp>
        <p:nvGrpSpPr>
          <p:cNvPr id="4" name="稻壳儿_刀客儿出品_15"/>
          <p:cNvGrpSpPr/>
          <p:nvPr/>
        </p:nvGrpSpPr>
        <p:grpSpPr>
          <a:xfrm>
            <a:off x="5703915" y="3967507"/>
            <a:ext cx="1087218" cy="1087218"/>
            <a:chOff x="7848628" y="3968341"/>
            <a:chExt cx="1088902" cy="1088902"/>
          </a:xfrm>
        </p:grpSpPr>
        <p:grpSp>
          <p:nvGrpSpPr>
            <p:cNvPr id="32" name="Group 31"/>
            <p:cNvGrpSpPr/>
            <p:nvPr/>
          </p:nvGrpSpPr>
          <p:grpSpPr>
            <a:xfrm>
              <a:off x="7848628" y="3968341"/>
              <a:ext cx="1088902" cy="1088902"/>
              <a:chOff x="1220118" y="2343274"/>
              <a:chExt cx="2450851" cy="2450851"/>
            </a:xfrm>
          </p:grpSpPr>
          <p:sp>
            <p:nvSpPr>
              <p:cNvPr id="33" name="Oval 32"/>
              <p:cNvSpPr/>
              <p:nvPr/>
            </p:nvSpPr>
            <p:spPr>
              <a:xfrm>
                <a:off x="1220118" y="2343274"/>
                <a:ext cx="2450851" cy="2450851"/>
              </a:xfrm>
              <a:prstGeom prst="ellipse">
                <a:avLst/>
              </a:prstGeom>
              <a:solidFill>
                <a:schemeClr val="accent4">
                  <a:alpha val="13000"/>
                </a:schemeClr>
              </a:solidFill>
              <a:ln>
                <a:noFill/>
              </a:ln>
              <a:effectLst>
                <a:outerShdw blurRad="622300" dist="508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8"/>
              </a:p>
            </p:txBody>
          </p:sp>
          <p:sp>
            <p:nvSpPr>
              <p:cNvPr id="34" name="Oval 33"/>
              <p:cNvSpPr/>
              <p:nvPr/>
            </p:nvSpPr>
            <p:spPr>
              <a:xfrm>
                <a:off x="1395764" y="2518920"/>
                <a:ext cx="2099561" cy="2099561"/>
              </a:xfrm>
              <a:prstGeom prst="ellipse">
                <a:avLst/>
              </a:prstGeom>
              <a:solidFill>
                <a:schemeClr val="accent4">
                  <a:alpha val="25000"/>
                </a:schemeClr>
              </a:solidFill>
              <a:ln>
                <a:noFill/>
              </a:ln>
              <a:effectLst>
                <a:outerShdw blurRad="622300" dist="508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8"/>
              </a:p>
            </p:txBody>
          </p:sp>
          <p:sp>
            <p:nvSpPr>
              <p:cNvPr id="35" name="Oval 34"/>
              <p:cNvSpPr/>
              <p:nvPr/>
            </p:nvSpPr>
            <p:spPr>
              <a:xfrm>
                <a:off x="1580469" y="2703625"/>
                <a:ext cx="1730150" cy="1730150"/>
              </a:xfrm>
              <a:prstGeom prst="ellipse">
                <a:avLst/>
              </a:prstGeom>
              <a:solidFill>
                <a:schemeClr val="accent4"/>
              </a:solidFill>
              <a:ln>
                <a:noFill/>
              </a:ln>
              <a:effectLst>
                <a:outerShdw blurRad="812800" dist="50800" dir="5400000" sx="82000" sy="82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80000"/>
                  </a:lnSpc>
                </a:pPr>
                <a:endParaRPr lang="en-US" sz="1997" dirty="0"/>
              </a:p>
            </p:txBody>
          </p:sp>
        </p:grpSp>
        <p:sp>
          <p:nvSpPr>
            <p:cNvPr id="63" name="Freeform 97"/>
            <p:cNvSpPr>
              <a:spLocks noChangeArrowheads="1"/>
            </p:cNvSpPr>
            <p:nvPr/>
          </p:nvSpPr>
          <p:spPr bwMode="auto">
            <a:xfrm>
              <a:off x="8211019" y="4356555"/>
              <a:ext cx="364119" cy="312473"/>
            </a:xfrm>
            <a:custGeom>
              <a:avLst/>
              <a:gdLst>
                <a:gd name="T0" fmla="*/ 103587 w 497"/>
                <a:gd name="T1" fmla="*/ 104160 h 426"/>
                <a:gd name="T2" fmla="*/ 103587 w 497"/>
                <a:gd name="T3" fmla="*/ 104160 h 426"/>
                <a:gd name="T4" fmla="*/ 123403 w 497"/>
                <a:gd name="T5" fmla="*/ 104160 h 426"/>
                <a:gd name="T6" fmla="*/ 123403 w 497"/>
                <a:gd name="T7" fmla="*/ 124000 h 426"/>
                <a:gd name="T8" fmla="*/ 223387 w 497"/>
                <a:gd name="T9" fmla="*/ 124000 h 426"/>
                <a:gd name="T10" fmla="*/ 219333 w 497"/>
                <a:gd name="T11" fmla="*/ 59971 h 426"/>
                <a:gd name="T12" fmla="*/ 199517 w 497"/>
                <a:gd name="T13" fmla="*/ 36073 h 426"/>
                <a:gd name="T14" fmla="*/ 163487 w 497"/>
                <a:gd name="T15" fmla="*/ 36073 h 426"/>
                <a:gd name="T16" fmla="*/ 151777 w 497"/>
                <a:gd name="T17" fmla="*/ 12175 h 426"/>
                <a:gd name="T18" fmla="*/ 135113 w 497"/>
                <a:gd name="T19" fmla="*/ 0 h 426"/>
                <a:gd name="T20" fmla="*/ 87373 w 497"/>
                <a:gd name="T21" fmla="*/ 0 h 426"/>
                <a:gd name="T22" fmla="*/ 75663 w 497"/>
                <a:gd name="T23" fmla="*/ 12175 h 426"/>
                <a:gd name="T24" fmla="*/ 59900 w 497"/>
                <a:gd name="T25" fmla="*/ 36073 h 426"/>
                <a:gd name="T26" fmla="*/ 23870 w 497"/>
                <a:gd name="T27" fmla="*/ 36073 h 426"/>
                <a:gd name="T28" fmla="*/ 4053 w 497"/>
                <a:gd name="T29" fmla="*/ 59971 h 426"/>
                <a:gd name="T30" fmla="*/ 0 w 497"/>
                <a:gd name="T31" fmla="*/ 124000 h 426"/>
                <a:gd name="T32" fmla="*/ 103587 w 497"/>
                <a:gd name="T33" fmla="*/ 124000 h 426"/>
                <a:gd name="T34" fmla="*/ 103587 w 497"/>
                <a:gd name="T35" fmla="*/ 104160 h 426"/>
                <a:gd name="T36" fmla="*/ 83770 w 497"/>
                <a:gd name="T37" fmla="*/ 23898 h 426"/>
                <a:gd name="T38" fmla="*/ 83770 w 497"/>
                <a:gd name="T39" fmla="*/ 23898 h 426"/>
                <a:gd name="T40" fmla="*/ 95480 w 497"/>
                <a:gd name="T41" fmla="*/ 16233 h 426"/>
                <a:gd name="T42" fmla="*/ 127907 w 497"/>
                <a:gd name="T43" fmla="*/ 16233 h 426"/>
                <a:gd name="T44" fmla="*/ 139166 w 497"/>
                <a:gd name="T45" fmla="*/ 23898 h 426"/>
                <a:gd name="T46" fmla="*/ 143670 w 497"/>
                <a:gd name="T47" fmla="*/ 36073 h 426"/>
                <a:gd name="T48" fmla="*/ 79717 w 497"/>
                <a:gd name="T49" fmla="*/ 36073 h 426"/>
                <a:gd name="T50" fmla="*/ 83770 w 497"/>
                <a:gd name="T51" fmla="*/ 23898 h 426"/>
                <a:gd name="T52" fmla="*/ 123403 w 497"/>
                <a:gd name="T53" fmla="*/ 160073 h 426"/>
                <a:gd name="T54" fmla="*/ 123403 w 497"/>
                <a:gd name="T55" fmla="*/ 160073 h 426"/>
                <a:gd name="T56" fmla="*/ 103587 w 497"/>
                <a:gd name="T57" fmla="*/ 160073 h 426"/>
                <a:gd name="T58" fmla="*/ 103587 w 497"/>
                <a:gd name="T59" fmla="*/ 136175 h 426"/>
                <a:gd name="T60" fmla="*/ 4053 w 497"/>
                <a:gd name="T61" fmla="*/ 136175 h 426"/>
                <a:gd name="T62" fmla="*/ 7656 w 497"/>
                <a:gd name="T63" fmla="*/ 171797 h 426"/>
                <a:gd name="T64" fmla="*/ 27923 w 497"/>
                <a:gd name="T65" fmla="*/ 191637 h 426"/>
                <a:gd name="T66" fmla="*/ 195463 w 497"/>
                <a:gd name="T67" fmla="*/ 191637 h 426"/>
                <a:gd name="T68" fmla="*/ 215280 w 497"/>
                <a:gd name="T69" fmla="*/ 171797 h 426"/>
                <a:gd name="T70" fmla="*/ 219333 w 497"/>
                <a:gd name="T71" fmla="*/ 136175 h 426"/>
                <a:gd name="T72" fmla="*/ 123403 w 497"/>
                <a:gd name="T73" fmla="*/ 136175 h 426"/>
                <a:gd name="T74" fmla="*/ 123403 w 497"/>
                <a:gd name="T75" fmla="*/ 160073 h 42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497" h="426">
                  <a:moveTo>
                    <a:pt x="230" y="231"/>
                  </a:moveTo>
                  <a:lnTo>
                    <a:pt x="230" y="231"/>
                  </a:lnTo>
                  <a:cubicBezTo>
                    <a:pt x="274" y="231"/>
                    <a:pt x="274" y="231"/>
                    <a:pt x="274" y="231"/>
                  </a:cubicBezTo>
                  <a:cubicBezTo>
                    <a:pt x="274" y="275"/>
                    <a:pt x="274" y="275"/>
                    <a:pt x="274" y="275"/>
                  </a:cubicBezTo>
                  <a:cubicBezTo>
                    <a:pt x="496" y="275"/>
                    <a:pt x="496" y="275"/>
                    <a:pt x="496" y="275"/>
                  </a:cubicBezTo>
                  <a:cubicBezTo>
                    <a:pt x="496" y="275"/>
                    <a:pt x="496" y="168"/>
                    <a:pt x="487" y="133"/>
                  </a:cubicBezTo>
                  <a:cubicBezTo>
                    <a:pt x="487" y="97"/>
                    <a:pt x="478" y="80"/>
                    <a:pt x="443" y="80"/>
                  </a:cubicBezTo>
                  <a:cubicBezTo>
                    <a:pt x="363" y="80"/>
                    <a:pt x="363" y="80"/>
                    <a:pt x="363" y="80"/>
                  </a:cubicBezTo>
                  <a:cubicBezTo>
                    <a:pt x="345" y="53"/>
                    <a:pt x="337" y="27"/>
                    <a:pt x="337" y="27"/>
                  </a:cubicBezTo>
                  <a:cubicBezTo>
                    <a:pt x="328" y="9"/>
                    <a:pt x="319" y="0"/>
                    <a:pt x="300" y="0"/>
                  </a:cubicBezTo>
                  <a:cubicBezTo>
                    <a:pt x="194" y="0"/>
                    <a:pt x="194" y="0"/>
                    <a:pt x="194" y="0"/>
                  </a:cubicBezTo>
                  <a:cubicBezTo>
                    <a:pt x="177" y="0"/>
                    <a:pt x="168" y="9"/>
                    <a:pt x="168" y="27"/>
                  </a:cubicBezTo>
                  <a:cubicBezTo>
                    <a:pt x="159" y="27"/>
                    <a:pt x="150" y="53"/>
                    <a:pt x="133" y="80"/>
                  </a:cubicBezTo>
                  <a:cubicBezTo>
                    <a:pt x="53" y="80"/>
                    <a:pt x="53" y="80"/>
                    <a:pt x="53" y="80"/>
                  </a:cubicBezTo>
                  <a:cubicBezTo>
                    <a:pt x="17" y="80"/>
                    <a:pt x="9" y="97"/>
                    <a:pt x="9" y="133"/>
                  </a:cubicBezTo>
                  <a:cubicBezTo>
                    <a:pt x="0" y="168"/>
                    <a:pt x="0" y="275"/>
                    <a:pt x="0" y="275"/>
                  </a:cubicBezTo>
                  <a:cubicBezTo>
                    <a:pt x="230" y="275"/>
                    <a:pt x="230" y="275"/>
                    <a:pt x="230" y="275"/>
                  </a:cubicBezTo>
                  <a:lnTo>
                    <a:pt x="230" y="231"/>
                  </a:lnTo>
                  <a:close/>
                  <a:moveTo>
                    <a:pt x="186" y="53"/>
                  </a:moveTo>
                  <a:lnTo>
                    <a:pt x="186" y="53"/>
                  </a:lnTo>
                  <a:cubicBezTo>
                    <a:pt x="194" y="44"/>
                    <a:pt x="194" y="36"/>
                    <a:pt x="212" y="36"/>
                  </a:cubicBezTo>
                  <a:cubicBezTo>
                    <a:pt x="284" y="36"/>
                    <a:pt x="284" y="36"/>
                    <a:pt x="284" y="36"/>
                  </a:cubicBezTo>
                  <a:cubicBezTo>
                    <a:pt x="300" y="36"/>
                    <a:pt x="300" y="44"/>
                    <a:pt x="309" y="53"/>
                  </a:cubicBezTo>
                  <a:cubicBezTo>
                    <a:pt x="309" y="53"/>
                    <a:pt x="319" y="71"/>
                    <a:pt x="319" y="80"/>
                  </a:cubicBezTo>
                  <a:cubicBezTo>
                    <a:pt x="177" y="80"/>
                    <a:pt x="177" y="80"/>
                    <a:pt x="177" y="80"/>
                  </a:cubicBezTo>
                  <a:cubicBezTo>
                    <a:pt x="186" y="71"/>
                    <a:pt x="186" y="53"/>
                    <a:pt x="186" y="53"/>
                  </a:cubicBezTo>
                  <a:close/>
                  <a:moveTo>
                    <a:pt x="274" y="355"/>
                  </a:moveTo>
                  <a:lnTo>
                    <a:pt x="274" y="355"/>
                  </a:lnTo>
                  <a:cubicBezTo>
                    <a:pt x="230" y="355"/>
                    <a:pt x="230" y="355"/>
                    <a:pt x="230" y="355"/>
                  </a:cubicBezTo>
                  <a:cubicBezTo>
                    <a:pt x="230" y="302"/>
                    <a:pt x="230" y="302"/>
                    <a:pt x="230" y="302"/>
                  </a:cubicBezTo>
                  <a:cubicBezTo>
                    <a:pt x="9" y="302"/>
                    <a:pt x="9" y="302"/>
                    <a:pt x="9" y="302"/>
                  </a:cubicBezTo>
                  <a:cubicBezTo>
                    <a:pt x="9" y="302"/>
                    <a:pt x="17" y="346"/>
                    <a:pt x="17" y="381"/>
                  </a:cubicBezTo>
                  <a:cubicBezTo>
                    <a:pt x="17" y="399"/>
                    <a:pt x="26" y="425"/>
                    <a:pt x="62" y="425"/>
                  </a:cubicBezTo>
                  <a:cubicBezTo>
                    <a:pt x="434" y="425"/>
                    <a:pt x="434" y="425"/>
                    <a:pt x="434" y="425"/>
                  </a:cubicBezTo>
                  <a:cubicBezTo>
                    <a:pt x="469" y="425"/>
                    <a:pt x="478" y="399"/>
                    <a:pt x="478" y="381"/>
                  </a:cubicBezTo>
                  <a:cubicBezTo>
                    <a:pt x="478" y="346"/>
                    <a:pt x="487" y="302"/>
                    <a:pt x="487" y="302"/>
                  </a:cubicBezTo>
                  <a:cubicBezTo>
                    <a:pt x="274" y="302"/>
                    <a:pt x="274" y="302"/>
                    <a:pt x="274" y="302"/>
                  </a:cubicBezTo>
                  <a:lnTo>
                    <a:pt x="274" y="355"/>
                  </a:lnTo>
                  <a:close/>
                </a:path>
              </a:pathLst>
            </a:custGeom>
            <a:solidFill>
              <a:schemeClr val="bg1"/>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Lst>
          </p:spPr>
          <p:txBody>
            <a:bodyPr wrap="none" lIns="34237" tIns="17119" rIns="34237" bIns="17119" anchor="ctr"/>
            <a:lstStyle/>
            <a:p>
              <a:endParaRPr lang="en-US" sz="1798" dirty="0"/>
            </a:p>
          </p:txBody>
        </p:sp>
      </p:grpSp>
      <p:grpSp>
        <p:nvGrpSpPr>
          <p:cNvPr id="5" name="稻壳儿_刀客儿出品_16"/>
          <p:cNvGrpSpPr/>
          <p:nvPr/>
        </p:nvGrpSpPr>
        <p:grpSpPr>
          <a:xfrm>
            <a:off x="4490560" y="5324152"/>
            <a:ext cx="1084961" cy="1084961"/>
            <a:chOff x="6633394" y="5327086"/>
            <a:chExt cx="1086641" cy="1086641"/>
          </a:xfrm>
        </p:grpSpPr>
        <p:grpSp>
          <p:nvGrpSpPr>
            <p:cNvPr id="28" name="Group 27"/>
            <p:cNvGrpSpPr/>
            <p:nvPr/>
          </p:nvGrpSpPr>
          <p:grpSpPr>
            <a:xfrm>
              <a:off x="6633394" y="5327086"/>
              <a:ext cx="1086641" cy="1086641"/>
              <a:chOff x="1220118" y="2343273"/>
              <a:chExt cx="2450850" cy="2450850"/>
            </a:xfrm>
          </p:grpSpPr>
          <p:sp>
            <p:nvSpPr>
              <p:cNvPr id="29" name="Oval 28"/>
              <p:cNvSpPr/>
              <p:nvPr/>
            </p:nvSpPr>
            <p:spPr>
              <a:xfrm>
                <a:off x="1220118" y="2343273"/>
                <a:ext cx="2450850" cy="2450850"/>
              </a:xfrm>
              <a:prstGeom prst="ellipse">
                <a:avLst/>
              </a:prstGeom>
              <a:solidFill>
                <a:schemeClr val="accent3">
                  <a:alpha val="13000"/>
                </a:schemeClr>
              </a:solidFill>
              <a:ln>
                <a:noFill/>
              </a:ln>
              <a:effectLst>
                <a:outerShdw blurRad="622300" dist="508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8"/>
              </a:p>
            </p:txBody>
          </p:sp>
          <p:sp>
            <p:nvSpPr>
              <p:cNvPr id="30" name="Oval 29"/>
              <p:cNvSpPr/>
              <p:nvPr/>
            </p:nvSpPr>
            <p:spPr>
              <a:xfrm>
                <a:off x="1395764" y="2518920"/>
                <a:ext cx="2099561" cy="2099561"/>
              </a:xfrm>
              <a:prstGeom prst="ellipse">
                <a:avLst/>
              </a:prstGeom>
              <a:solidFill>
                <a:schemeClr val="accent3">
                  <a:alpha val="25000"/>
                </a:schemeClr>
              </a:solidFill>
              <a:ln>
                <a:noFill/>
              </a:ln>
              <a:effectLst>
                <a:outerShdw blurRad="622300" dist="508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8"/>
              </a:p>
            </p:txBody>
          </p:sp>
          <p:sp>
            <p:nvSpPr>
              <p:cNvPr id="31" name="Oval 30"/>
              <p:cNvSpPr/>
              <p:nvPr/>
            </p:nvSpPr>
            <p:spPr>
              <a:xfrm>
                <a:off x="1580469" y="2703625"/>
                <a:ext cx="1730150" cy="1730150"/>
              </a:xfrm>
              <a:prstGeom prst="ellipse">
                <a:avLst/>
              </a:prstGeom>
              <a:solidFill>
                <a:schemeClr val="accent3"/>
              </a:solidFill>
              <a:ln>
                <a:noFill/>
              </a:ln>
              <a:effectLst>
                <a:outerShdw blurRad="812800" dist="50800" dir="5400000" sx="82000" sy="82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80000"/>
                  </a:lnSpc>
                </a:pPr>
                <a:endParaRPr lang="en-US" sz="1997" dirty="0"/>
              </a:p>
            </p:txBody>
          </p:sp>
        </p:grpSp>
        <p:grpSp>
          <p:nvGrpSpPr>
            <p:cNvPr id="64" name="Group 63"/>
            <p:cNvGrpSpPr/>
            <p:nvPr/>
          </p:nvGrpSpPr>
          <p:grpSpPr>
            <a:xfrm>
              <a:off x="7002466" y="5722959"/>
              <a:ext cx="363923" cy="340945"/>
              <a:chOff x="5368132" y="3540125"/>
              <a:chExt cx="465138" cy="435769"/>
            </a:xfrm>
            <a:solidFill>
              <a:schemeClr val="bg1"/>
            </a:solidFill>
          </p:grpSpPr>
          <p:sp>
            <p:nvSpPr>
              <p:cNvPr id="65" name="AutoShape 110"/>
              <p:cNvSpPr>
                <a:spLocks/>
              </p:cNvSpPr>
              <p:nvPr/>
            </p:nvSpPr>
            <p:spPr bwMode="auto">
              <a:xfrm>
                <a:off x="5426869" y="3598069"/>
                <a:ext cx="347663" cy="2325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99" y="20255"/>
                    </a:moveTo>
                    <a:lnTo>
                      <a:pt x="899" y="20255"/>
                    </a:lnTo>
                    <a:lnTo>
                      <a:pt x="899" y="1350"/>
                    </a:lnTo>
                    <a:lnTo>
                      <a:pt x="20699" y="1350"/>
                    </a:lnTo>
                    <a:cubicBezTo>
                      <a:pt x="20699" y="1350"/>
                      <a:pt x="20699" y="20255"/>
                      <a:pt x="20699" y="20255"/>
                    </a:cubicBezTo>
                    <a:close/>
                    <a:moveTo>
                      <a:pt x="20699" y="0"/>
                    </a:moveTo>
                    <a:lnTo>
                      <a:pt x="899" y="5"/>
                    </a:lnTo>
                    <a:cubicBezTo>
                      <a:pt x="402" y="5"/>
                      <a:pt x="0" y="603"/>
                      <a:pt x="0" y="1350"/>
                    </a:cubicBezTo>
                    <a:lnTo>
                      <a:pt x="0" y="20249"/>
                    </a:lnTo>
                    <a:cubicBezTo>
                      <a:pt x="0" y="20996"/>
                      <a:pt x="402" y="21599"/>
                      <a:pt x="899" y="21599"/>
                    </a:cubicBezTo>
                    <a:lnTo>
                      <a:pt x="20699" y="21599"/>
                    </a:lnTo>
                    <a:cubicBezTo>
                      <a:pt x="21197" y="21599"/>
                      <a:pt x="21600" y="20996"/>
                      <a:pt x="21600" y="20249"/>
                    </a:cubicBezTo>
                    <a:lnTo>
                      <a:pt x="21600" y="1350"/>
                    </a:lnTo>
                    <a:cubicBezTo>
                      <a:pt x="21600" y="603"/>
                      <a:pt x="21197" y="0"/>
                      <a:pt x="20699" y="0"/>
                    </a:cubicBezTo>
                  </a:path>
                </a:pathLst>
              </a:custGeom>
              <a:grp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19021" tIns="19021" rIns="19021" bIns="19021" anchor="ctr"/>
              <a:lstStyle/>
              <a:p>
                <a:pPr algn="ctr" defTabSz="228243" fontAlgn="base" hangingPunct="0">
                  <a:spcBef>
                    <a:spcPct val="0"/>
                  </a:spcBef>
                  <a:spcAft>
                    <a:spcPct val="0"/>
                  </a:spcAft>
                </a:pPr>
                <a:endParaRPr lang="en-US" sz="1498" dirty="0">
                  <a:solidFill>
                    <a:srgbClr val="FFFFFF"/>
                  </a:solidFill>
                  <a:effectLst>
                    <a:outerShdw blurRad="38100" dist="38100" dir="2700000" algn="tl">
                      <a:srgbClr val="000000"/>
                    </a:outerShdw>
                  </a:effectLst>
                  <a:sym typeface="Gill Sans" charset="0"/>
                </a:endParaRPr>
              </a:p>
            </p:txBody>
          </p:sp>
          <p:sp>
            <p:nvSpPr>
              <p:cNvPr id="66" name="AutoShape 111"/>
              <p:cNvSpPr>
                <a:spLocks/>
              </p:cNvSpPr>
              <p:nvPr/>
            </p:nvSpPr>
            <p:spPr bwMode="auto">
              <a:xfrm>
                <a:off x="5368132" y="3540125"/>
                <a:ext cx="465138" cy="4357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6562"/>
                    </a:moveTo>
                    <a:cubicBezTo>
                      <a:pt x="20249" y="16959"/>
                      <a:pt x="19946" y="17282"/>
                      <a:pt x="19575" y="17282"/>
                    </a:cubicBezTo>
                    <a:lnTo>
                      <a:pt x="13499" y="17282"/>
                    </a:lnTo>
                    <a:lnTo>
                      <a:pt x="8099" y="17282"/>
                    </a:lnTo>
                    <a:lnTo>
                      <a:pt x="2024" y="17282"/>
                    </a:lnTo>
                    <a:cubicBezTo>
                      <a:pt x="1651" y="17282"/>
                      <a:pt x="1349" y="16959"/>
                      <a:pt x="1349" y="16562"/>
                    </a:cubicBezTo>
                    <a:lnTo>
                      <a:pt x="1349" y="2160"/>
                    </a:lnTo>
                    <a:cubicBezTo>
                      <a:pt x="1349" y="1762"/>
                      <a:pt x="1651" y="1440"/>
                      <a:pt x="2024" y="1440"/>
                    </a:cubicBezTo>
                    <a:lnTo>
                      <a:pt x="19575" y="1440"/>
                    </a:lnTo>
                    <a:cubicBezTo>
                      <a:pt x="19946" y="1440"/>
                      <a:pt x="20249" y="1762"/>
                      <a:pt x="20249" y="2160"/>
                    </a:cubicBezTo>
                    <a:cubicBezTo>
                      <a:pt x="20249" y="2160"/>
                      <a:pt x="20249" y="16562"/>
                      <a:pt x="20249" y="16562"/>
                    </a:cubicBezTo>
                    <a:close/>
                    <a:moveTo>
                      <a:pt x="19575" y="0"/>
                    </a:moveTo>
                    <a:lnTo>
                      <a:pt x="2024" y="0"/>
                    </a:lnTo>
                    <a:cubicBezTo>
                      <a:pt x="905" y="0"/>
                      <a:pt x="0" y="966"/>
                      <a:pt x="0" y="2160"/>
                    </a:cubicBezTo>
                    <a:lnTo>
                      <a:pt x="0" y="16562"/>
                    </a:lnTo>
                    <a:cubicBezTo>
                      <a:pt x="0" y="17753"/>
                      <a:pt x="903" y="18718"/>
                      <a:pt x="2018" y="18721"/>
                    </a:cubicBezTo>
                    <a:lnTo>
                      <a:pt x="8774" y="18721"/>
                    </a:lnTo>
                    <a:lnTo>
                      <a:pt x="8774" y="19597"/>
                    </a:lnTo>
                    <a:lnTo>
                      <a:pt x="4561" y="20181"/>
                    </a:lnTo>
                    <a:cubicBezTo>
                      <a:pt x="4260" y="20262"/>
                      <a:pt x="4049" y="20549"/>
                      <a:pt x="4049" y="20879"/>
                    </a:cubicBezTo>
                    <a:cubicBezTo>
                      <a:pt x="4049" y="21277"/>
                      <a:pt x="4351" y="21599"/>
                      <a:pt x="4724" y="21599"/>
                    </a:cubicBezTo>
                    <a:lnTo>
                      <a:pt x="16874" y="21599"/>
                    </a:lnTo>
                    <a:cubicBezTo>
                      <a:pt x="17248" y="21599"/>
                      <a:pt x="17549" y="21277"/>
                      <a:pt x="17549" y="20879"/>
                    </a:cubicBezTo>
                    <a:cubicBezTo>
                      <a:pt x="17549" y="20549"/>
                      <a:pt x="17339" y="20262"/>
                      <a:pt x="17038" y="20181"/>
                    </a:cubicBezTo>
                    <a:lnTo>
                      <a:pt x="12824" y="19597"/>
                    </a:lnTo>
                    <a:lnTo>
                      <a:pt x="12824" y="18721"/>
                    </a:lnTo>
                    <a:lnTo>
                      <a:pt x="19581" y="18721"/>
                    </a:lnTo>
                    <a:cubicBezTo>
                      <a:pt x="20696" y="18718"/>
                      <a:pt x="21600" y="17753"/>
                      <a:pt x="21600" y="16562"/>
                    </a:cubicBezTo>
                    <a:lnTo>
                      <a:pt x="21600" y="2160"/>
                    </a:lnTo>
                    <a:cubicBezTo>
                      <a:pt x="21600" y="966"/>
                      <a:pt x="20692" y="0"/>
                      <a:pt x="19575" y="0"/>
                    </a:cubicBezTo>
                  </a:path>
                </a:pathLst>
              </a:custGeom>
              <a:grp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19021" tIns="19021" rIns="19021" bIns="19021" anchor="ctr"/>
              <a:lstStyle/>
              <a:p>
                <a:pPr algn="ctr" defTabSz="228243" fontAlgn="base" hangingPunct="0">
                  <a:spcBef>
                    <a:spcPct val="0"/>
                  </a:spcBef>
                  <a:spcAft>
                    <a:spcPct val="0"/>
                  </a:spcAft>
                </a:pPr>
                <a:endParaRPr lang="en-US" sz="1498" dirty="0">
                  <a:solidFill>
                    <a:srgbClr val="FFFFFF"/>
                  </a:solidFill>
                  <a:effectLst>
                    <a:outerShdw blurRad="38100" dist="38100" dir="2700000" algn="tl">
                      <a:srgbClr val="000000"/>
                    </a:outerShdw>
                  </a:effectLst>
                  <a:sym typeface="Gill Sans" charset="0"/>
                </a:endParaRPr>
              </a:p>
            </p:txBody>
          </p:sp>
        </p:grpSp>
      </p:grpSp>
      <p:grpSp>
        <p:nvGrpSpPr>
          <p:cNvPr id="3" name="稻壳儿_刀客儿出品_17"/>
          <p:cNvGrpSpPr/>
          <p:nvPr/>
        </p:nvGrpSpPr>
        <p:grpSpPr>
          <a:xfrm>
            <a:off x="4025836" y="2642680"/>
            <a:ext cx="1084961" cy="1084961"/>
            <a:chOff x="6167950" y="2641461"/>
            <a:chExt cx="1086641" cy="1086641"/>
          </a:xfrm>
        </p:grpSpPr>
        <p:grpSp>
          <p:nvGrpSpPr>
            <p:cNvPr id="49" name="Group 48"/>
            <p:cNvGrpSpPr/>
            <p:nvPr/>
          </p:nvGrpSpPr>
          <p:grpSpPr>
            <a:xfrm>
              <a:off x="6167950" y="2641461"/>
              <a:ext cx="1086641" cy="1086641"/>
              <a:chOff x="1220118" y="2343273"/>
              <a:chExt cx="2450850" cy="2450850"/>
            </a:xfrm>
          </p:grpSpPr>
          <p:sp>
            <p:nvSpPr>
              <p:cNvPr id="50" name="Oval 49"/>
              <p:cNvSpPr/>
              <p:nvPr/>
            </p:nvSpPr>
            <p:spPr>
              <a:xfrm>
                <a:off x="1220118" y="2343273"/>
                <a:ext cx="2450850" cy="2450850"/>
              </a:xfrm>
              <a:prstGeom prst="ellipse">
                <a:avLst/>
              </a:prstGeom>
              <a:solidFill>
                <a:schemeClr val="accent6">
                  <a:alpha val="13000"/>
                </a:schemeClr>
              </a:solidFill>
              <a:ln>
                <a:noFill/>
              </a:ln>
              <a:effectLst>
                <a:outerShdw blurRad="622300" dist="508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8"/>
              </a:p>
            </p:txBody>
          </p:sp>
          <p:sp>
            <p:nvSpPr>
              <p:cNvPr id="51" name="Oval 50"/>
              <p:cNvSpPr/>
              <p:nvPr/>
            </p:nvSpPr>
            <p:spPr>
              <a:xfrm>
                <a:off x="1395764" y="2518920"/>
                <a:ext cx="2099561" cy="2099561"/>
              </a:xfrm>
              <a:prstGeom prst="ellipse">
                <a:avLst/>
              </a:prstGeom>
              <a:solidFill>
                <a:schemeClr val="accent6">
                  <a:alpha val="25000"/>
                </a:schemeClr>
              </a:solidFill>
              <a:ln>
                <a:noFill/>
              </a:ln>
              <a:effectLst>
                <a:outerShdw blurRad="622300" dist="508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8"/>
              </a:p>
            </p:txBody>
          </p:sp>
          <p:sp>
            <p:nvSpPr>
              <p:cNvPr id="52" name="Oval 51"/>
              <p:cNvSpPr/>
              <p:nvPr/>
            </p:nvSpPr>
            <p:spPr>
              <a:xfrm>
                <a:off x="1580469" y="2703625"/>
                <a:ext cx="1730150" cy="1730150"/>
              </a:xfrm>
              <a:prstGeom prst="ellipse">
                <a:avLst/>
              </a:prstGeom>
              <a:solidFill>
                <a:schemeClr val="accent6"/>
              </a:solidFill>
              <a:ln>
                <a:noFill/>
              </a:ln>
              <a:effectLst>
                <a:outerShdw blurRad="812800" dist="50800" dir="5400000" sx="82000" sy="82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80000"/>
                  </a:lnSpc>
                </a:pPr>
                <a:endParaRPr lang="en-US" sz="1997" dirty="0"/>
              </a:p>
            </p:txBody>
          </p:sp>
        </p:grpSp>
        <p:sp>
          <p:nvSpPr>
            <p:cNvPr id="67" name="Freeform 115"/>
            <p:cNvSpPr>
              <a:spLocks noChangeArrowheads="1"/>
            </p:cNvSpPr>
            <p:nvPr/>
          </p:nvSpPr>
          <p:spPr bwMode="auto">
            <a:xfrm>
              <a:off x="6557068" y="3043051"/>
              <a:ext cx="308404" cy="283461"/>
            </a:xfrm>
            <a:custGeom>
              <a:avLst/>
              <a:gdLst>
                <a:gd name="T0" fmla="*/ 215533 w 601"/>
                <a:gd name="T1" fmla="*/ 81245 h 552"/>
                <a:gd name="T2" fmla="*/ 215533 w 601"/>
                <a:gd name="T3" fmla="*/ 81245 h 552"/>
                <a:gd name="T4" fmla="*/ 187514 w 601"/>
                <a:gd name="T5" fmla="*/ 109285 h 552"/>
                <a:gd name="T6" fmla="*/ 162368 w 601"/>
                <a:gd name="T7" fmla="*/ 81245 h 552"/>
                <a:gd name="T8" fmla="*/ 162368 w 601"/>
                <a:gd name="T9" fmla="*/ 81245 h 552"/>
                <a:gd name="T10" fmla="*/ 162368 w 601"/>
                <a:gd name="T11" fmla="*/ 81245 h 552"/>
                <a:gd name="T12" fmla="*/ 162368 w 601"/>
                <a:gd name="T13" fmla="*/ 81245 h 552"/>
                <a:gd name="T14" fmla="*/ 134349 w 601"/>
                <a:gd name="T15" fmla="*/ 109285 h 552"/>
                <a:gd name="T16" fmla="*/ 106330 w 601"/>
                <a:gd name="T17" fmla="*/ 81245 h 552"/>
                <a:gd name="T18" fmla="*/ 106330 w 601"/>
                <a:gd name="T19" fmla="*/ 81245 h 552"/>
                <a:gd name="T20" fmla="*/ 106330 w 601"/>
                <a:gd name="T21" fmla="*/ 81245 h 552"/>
                <a:gd name="T22" fmla="*/ 106330 w 601"/>
                <a:gd name="T23" fmla="*/ 81245 h 552"/>
                <a:gd name="T24" fmla="*/ 106330 w 601"/>
                <a:gd name="T25" fmla="*/ 81245 h 552"/>
                <a:gd name="T26" fmla="*/ 81184 w 601"/>
                <a:gd name="T27" fmla="*/ 109285 h 552"/>
                <a:gd name="T28" fmla="*/ 53165 w 601"/>
                <a:gd name="T29" fmla="*/ 81245 h 552"/>
                <a:gd name="T30" fmla="*/ 53165 w 601"/>
                <a:gd name="T31" fmla="*/ 81245 h 552"/>
                <a:gd name="T32" fmla="*/ 53165 w 601"/>
                <a:gd name="T33" fmla="*/ 81245 h 552"/>
                <a:gd name="T34" fmla="*/ 53165 w 601"/>
                <a:gd name="T35" fmla="*/ 81245 h 552"/>
                <a:gd name="T36" fmla="*/ 53165 w 601"/>
                <a:gd name="T37" fmla="*/ 81245 h 552"/>
                <a:gd name="T38" fmla="*/ 25145 w 601"/>
                <a:gd name="T39" fmla="*/ 109285 h 552"/>
                <a:gd name="T40" fmla="*/ 0 w 601"/>
                <a:gd name="T41" fmla="*/ 81245 h 552"/>
                <a:gd name="T42" fmla="*/ 0 w 601"/>
                <a:gd name="T43" fmla="*/ 81245 h 552"/>
                <a:gd name="T44" fmla="*/ 0 w 601"/>
                <a:gd name="T45" fmla="*/ 81245 h 552"/>
                <a:gd name="T46" fmla="*/ 0 w 601"/>
                <a:gd name="T47" fmla="*/ 81245 h 552"/>
                <a:gd name="T48" fmla="*/ 17602 w 601"/>
                <a:gd name="T49" fmla="*/ 30197 h 552"/>
                <a:gd name="T50" fmla="*/ 197931 w 601"/>
                <a:gd name="T51" fmla="*/ 30197 h 552"/>
                <a:gd name="T52" fmla="*/ 215533 w 601"/>
                <a:gd name="T53" fmla="*/ 81245 h 552"/>
                <a:gd name="T54" fmla="*/ 182484 w 601"/>
                <a:gd name="T55" fmla="*/ 20131 h 552"/>
                <a:gd name="T56" fmla="*/ 182484 w 601"/>
                <a:gd name="T57" fmla="*/ 20131 h 552"/>
                <a:gd name="T58" fmla="*/ 32689 w 601"/>
                <a:gd name="T59" fmla="*/ 20131 h 552"/>
                <a:gd name="T60" fmla="*/ 22631 w 601"/>
                <a:gd name="T61" fmla="*/ 10066 h 552"/>
                <a:gd name="T62" fmla="*/ 32689 w 601"/>
                <a:gd name="T63" fmla="*/ 0 h 552"/>
                <a:gd name="T64" fmla="*/ 182484 w 601"/>
                <a:gd name="T65" fmla="*/ 0 h 552"/>
                <a:gd name="T66" fmla="*/ 192902 w 601"/>
                <a:gd name="T67" fmla="*/ 10066 h 552"/>
                <a:gd name="T68" fmla="*/ 182484 w 601"/>
                <a:gd name="T69" fmla="*/ 20131 h 552"/>
                <a:gd name="T70" fmla="*/ 30175 w 601"/>
                <a:gd name="T71" fmla="*/ 119350 h 552"/>
                <a:gd name="T72" fmla="*/ 30175 w 601"/>
                <a:gd name="T73" fmla="*/ 119350 h 552"/>
                <a:gd name="T74" fmla="*/ 30175 w 601"/>
                <a:gd name="T75" fmla="*/ 119350 h 552"/>
                <a:gd name="T76" fmla="*/ 32689 w 601"/>
                <a:gd name="T77" fmla="*/ 119350 h 552"/>
                <a:gd name="T78" fmla="*/ 32689 w 601"/>
                <a:gd name="T79" fmla="*/ 119350 h 552"/>
                <a:gd name="T80" fmla="*/ 35204 w 601"/>
                <a:gd name="T81" fmla="*/ 119350 h 552"/>
                <a:gd name="T82" fmla="*/ 40592 w 601"/>
                <a:gd name="T83" fmla="*/ 116834 h 552"/>
                <a:gd name="T84" fmla="*/ 40592 w 601"/>
                <a:gd name="T85" fmla="*/ 116834 h 552"/>
                <a:gd name="T86" fmla="*/ 40592 w 601"/>
                <a:gd name="T87" fmla="*/ 116834 h 552"/>
                <a:gd name="T88" fmla="*/ 40592 w 601"/>
                <a:gd name="T89" fmla="*/ 167522 h 552"/>
                <a:gd name="T90" fmla="*/ 174941 w 601"/>
                <a:gd name="T91" fmla="*/ 167522 h 552"/>
                <a:gd name="T92" fmla="*/ 174941 w 601"/>
                <a:gd name="T93" fmla="*/ 116834 h 552"/>
                <a:gd name="T94" fmla="*/ 174941 w 601"/>
                <a:gd name="T95" fmla="*/ 116834 h 552"/>
                <a:gd name="T96" fmla="*/ 174941 w 601"/>
                <a:gd name="T97" fmla="*/ 116834 h 552"/>
                <a:gd name="T98" fmla="*/ 179970 w 601"/>
                <a:gd name="T99" fmla="*/ 119350 h 552"/>
                <a:gd name="T100" fmla="*/ 182484 w 601"/>
                <a:gd name="T101" fmla="*/ 119350 h 552"/>
                <a:gd name="T102" fmla="*/ 182484 w 601"/>
                <a:gd name="T103" fmla="*/ 119350 h 552"/>
                <a:gd name="T104" fmla="*/ 184999 w 601"/>
                <a:gd name="T105" fmla="*/ 119350 h 552"/>
                <a:gd name="T106" fmla="*/ 184999 w 601"/>
                <a:gd name="T107" fmla="*/ 119350 h 552"/>
                <a:gd name="T108" fmla="*/ 187514 w 601"/>
                <a:gd name="T109" fmla="*/ 119350 h 552"/>
                <a:gd name="T110" fmla="*/ 195416 w 601"/>
                <a:gd name="T111" fmla="*/ 119350 h 552"/>
                <a:gd name="T112" fmla="*/ 195416 w 601"/>
                <a:gd name="T113" fmla="*/ 188013 h 552"/>
                <a:gd name="T114" fmla="*/ 184999 w 601"/>
                <a:gd name="T115" fmla="*/ 198079 h 552"/>
                <a:gd name="T116" fmla="*/ 30175 w 601"/>
                <a:gd name="T117" fmla="*/ 198079 h 552"/>
                <a:gd name="T118" fmla="*/ 20116 w 601"/>
                <a:gd name="T119" fmla="*/ 188013 h 552"/>
                <a:gd name="T120" fmla="*/ 20116 w 601"/>
                <a:gd name="T121" fmla="*/ 119350 h 552"/>
                <a:gd name="T122" fmla="*/ 25145 w 601"/>
                <a:gd name="T123" fmla="*/ 119350 h 552"/>
                <a:gd name="T124" fmla="*/ 30175 w 601"/>
                <a:gd name="T125" fmla="*/ 119350 h 552"/>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601" h="552">
                  <a:moveTo>
                    <a:pt x="600" y="226"/>
                  </a:moveTo>
                  <a:lnTo>
                    <a:pt x="600" y="226"/>
                  </a:lnTo>
                  <a:cubicBezTo>
                    <a:pt x="600" y="268"/>
                    <a:pt x="565" y="304"/>
                    <a:pt x="522" y="304"/>
                  </a:cubicBezTo>
                  <a:cubicBezTo>
                    <a:pt x="480" y="304"/>
                    <a:pt x="452" y="268"/>
                    <a:pt x="452" y="226"/>
                  </a:cubicBezTo>
                  <a:cubicBezTo>
                    <a:pt x="452" y="268"/>
                    <a:pt x="417" y="304"/>
                    <a:pt x="374" y="304"/>
                  </a:cubicBezTo>
                  <a:cubicBezTo>
                    <a:pt x="332" y="304"/>
                    <a:pt x="296" y="268"/>
                    <a:pt x="296" y="226"/>
                  </a:cubicBezTo>
                  <a:cubicBezTo>
                    <a:pt x="296" y="268"/>
                    <a:pt x="268" y="304"/>
                    <a:pt x="226" y="304"/>
                  </a:cubicBezTo>
                  <a:cubicBezTo>
                    <a:pt x="183" y="304"/>
                    <a:pt x="148" y="268"/>
                    <a:pt x="148" y="226"/>
                  </a:cubicBezTo>
                  <a:cubicBezTo>
                    <a:pt x="148" y="268"/>
                    <a:pt x="113" y="304"/>
                    <a:pt x="70" y="304"/>
                  </a:cubicBezTo>
                  <a:cubicBezTo>
                    <a:pt x="28" y="304"/>
                    <a:pt x="0" y="268"/>
                    <a:pt x="0" y="226"/>
                  </a:cubicBezTo>
                  <a:cubicBezTo>
                    <a:pt x="49" y="84"/>
                    <a:pt x="49" y="84"/>
                    <a:pt x="49" y="84"/>
                  </a:cubicBezTo>
                  <a:cubicBezTo>
                    <a:pt x="551" y="84"/>
                    <a:pt x="551" y="84"/>
                    <a:pt x="551" y="84"/>
                  </a:cubicBezTo>
                  <a:cubicBezTo>
                    <a:pt x="600" y="226"/>
                    <a:pt x="600" y="226"/>
                    <a:pt x="600" y="226"/>
                  </a:cubicBezTo>
                  <a:close/>
                  <a:moveTo>
                    <a:pt x="508" y="56"/>
                  </a:moveTo>
                  <a:lnTo>
                    <a:pt x="508" y="56"/>
                  </a:lnTo>
                  <a:cubicBezTo>
                    <a:pt x="91" y="56"/>
                    <a:pt x="91" y="56"/>
                    <a:pt x="91" y="56"/>
                  </a:cubicBezTo>
                  <a:cubicBezTo>
                    <a:pt x="77" y="56"/>
                    <a:pt x="63" y="49"/>
                    <a:pt x="63" y="28"/>
                  </a:cubicBezTo>
                  <a:cubicBezTo>
                    <a:pt x="63" y="14"/>
                    <a:pt x="77" y="0"/>
                    <a:pt x="91" y="0"/>
                  </a:cubicBezTo>
                  <a:cubicBezTo>
                    <a:pt x="508" y="0"/>
                    <a:pt x="508" y="0"/>
                    <a:pt x="508" y="0"/>
                  </a:cubicBezTo>
                  <a:cubicBezTo>
                    <a:pt x="522" y="0"/>
                    <a:pt x="537" y="14"/>
                    <a:pt x="537" y="28"/>
                  </a:cubicBezTo>
                  <a:cubicBezTo>
                    <a:pt x="537" y="49"/>
                    <a:pt x="522" y="56"/>
                    <a:pt x="508" y="56"/>
                  </a:cubicBezTo>
                  <a:close/>
                  <a:moveTo>
                    <a:pt x="84" y="332"/>
                  </a:moveTo>
                  <a:lnTo>
                    <a:pt x="84" y="332"/>
                  </a:lnTo>
                  <a:cubicBezTo>
                    <a:pt x="84" y="332"/>
                    <a:pt x="84" y="332"/>
                    <a:pt x="91" y="332"/>
                  </a:cubicBezTo>
                  <a:cubicBezTo>
                    <a:pt x="91" y="332"/>
                    <a:pt x="91" y="332"/>
                    <a:pt x="98" y="332"/>
                  </a:cubicBezTo>
                  <a:cubicBezTo>
                    <a:pt x="98" y="325"/>
                    <a:pt x="106" y="325"/>
                    <a:pt x="113" y="325"/>
                  </a:cubicBezTo>
                  <a:cubicBezTo>
                    <a:pt x="113" y="466"/>
                    <a:pt x="113" y="466"/>
                    <a:pt x="113" y="466"/>
                  </a:cubicBezTo>
                  <a:cubicBezTo>
                    <a:pt x="487" y="466"/>
                    <a:pt x="487" y="466"/>
                    <a:pt x="487" y="466"/>
                  </a:cubicBezTo>
                  <a:cubicBezTo>
                    <a:pt x="487" y="325"/>
                    <a:pt x="487" y="325"/>
                    <a:pt x="487" y="325"/>
                  </a:cubicBezTo>
                  <a:cubicBezTo>
                    <a:pt x="494" y="325"/>
                    <a:pt x="494" y="325"/>
                    <a:pt x="501" y="332"/>
                  </a:cubicBezTo>
                  <a:cubicBezTo>
                    <a:pt x="501" y="332"/>
                    <a:pt x="501" y="332"/>
                    <a:pt x="508" y="332"/>
                  </a:cubicBezTo>
                  <a:lnTo>
                    <a:pt x="515" y="332"/>
                  </a:lnTo>
                  <a:lnTo>
                    <a:pt x="522" y="332"/>
                  </a:lnTo>
                  <a:cubicBezTo>
                    <a:pt x="530" y="332"/>
                    <a:pt x="537" y="332"/>
                    <a:pt x="544" y="332"/>
                  </a:cubicBezTo>
                  <a:cubicBezTo>
                    <a:pt x="544" y="523"/>
                    <a:pt x="544" y="523"/>
                    <a:pt x="544" y="523"/>
                  </a:cubicBezTo>
                  <a:cubicBezTo>
                    <a:pt x="544" y="537"/>
                    <a:pt x="530" y="551"/>
                    <a:pt x="515" y="551"/>
                  </a:cubicBezTo>
                  <a:cubicBezTo>
                    <a:pt x="84" y="551"/>
                    <a:pt x="84" y="551"/>
                    <a:pt x="84" y="551"/>
                  </a:cubicBezTo>
                  <a:cubicBezTo>
                    <a:pt x="63" y="551"/>
                    <a:pt x="56" y="537"/>
                    <a:pt x="56" y="523"/>
                  </a:cubicBezTo>
                  <a:cubicBezTo>
                    <a:pt x="56" y="332"/>
                    <a:pt x="56" y="332"/>
                    <a:pt x="56" y="332"/>
                  </a:cubicBezTo>
                  <a:cubicBezTo>
                    <a:pt x="63" y="332"/>
                    <a:pt x="63" y="332"/>
                    <a:pt x="70" y="332"/>
                  </a:cubicBezTo>
                  <a:cubicBezTo>
                    <a:pt x="77" y="332"/>
                    <a:pt x="77" y="332"/>
                    <a:pt x="84" y="332"/>
                  </a:cubicBezTo>
                  <a:close/>
                </a:path>
              </a:pathLst>
            </a:custGeom>
            <a:solidFill>
              <a:schemeClr val="bg1"/>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sz="1798" dirty="0"/>
            </a:p>
          </p:txBody>
        </p:sp>
      </p:grpSp>
      <p:grpSp>
        <p:nvGrpSpPr>
          <p:cNvPr id="2" name="稻壳儿_刀客儿出品_18"/>
          <p:cNvGrpSpPr/>
          <p:nvPr/>
        </p:nvGrpSpPr>
        <p:grpSpPr>
          <a:xfrm>
            <a:off x="2254830" y="3896246"/>
            <a:ext cx="1084961" cy="1084961"/>
            <a:chOff x="4394201" y="3896969"/>
            <a:chExt cx="1086641" cy="1086641"/>
          </a:xfrm>
        </p:grpSpPr>
        <p:grpSp>
          <p:nvGrpSpPr>
            <p:cNvPr id="42" name="Group 41"/>
            <p:cNvGrpSpPr/>
            <p:nvPr/>
          </p:nvGrpSpPr>
          <p:grpSpPr>
            <a:xfrm>
              <a:off x="4394201" y="3896969"/>
              <a:ext cx="1086641" cy="1086641"/>
              <a:chOff x="1220118" y="2343273"/>
              <a:chExt cx="2450850" cy="2450850"/>
            </a:xfrm>
          </p:grpSpPr>
          <p:sp>
            <p:nvSpPr>
              <p:cNvPr id="43" name="Oval 42"/>
              <p:cNvSpPr/>
              <p:nvPr/>
            </p:nvSpPr>
            <p:spPr>
              <a:xfrm>
                <a:off x="1220118" y="2343273"/>
                <a:ext cx="2450850" cy="2450850"/>
              </a:xfrm>
              <a:prstGeom prst="ellipse">
                <a:avLst/>
              </a:prstGeom>
              <a:solidFill>
                <a:schemeClr val="accent5">
                  <a:alpha val="13000"/>
                </a:schemeClr>
              </a:solidFill>
              <a:ln>
                <a:noFill/>
              </a:ln>
              <a:effectLst>
                <a:outerShdw blurRad="622300" dist="508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8"/>
              </a:p>
            </p:txBody>
          </p:sp>
          <p:sp>
            <p:nvSpPr>
              <p:cNvPr id="44" name="Oval 43"/>
              <p:cNvSpPr/>
              <p:nvPr/>
            </p:nvSpPr>
            <p:spPr>
              <a:xfrm>
                <a:off x="1395764" y="2518920"/>
                <a:ext cx="2099561" cy="2099561"/>
              </a:xfrm>
              <a:prstGeom prst="ellipse">
                <a:avLst/>
              </a:prstGeom>
              <a:solidFill>
                <a:schemeClr val="accent5">
                  <a:alpha val="25000"/>
                </a:schemeClr>
              </a:solidFill>
              <a:ln>
                <a:noFill/>
              </a:ln>
              <a:effectLst>
                <a:outerShdw blurRad="622300" dist="508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8"/>
              </a:p>
            </p:txBody>
          </p:sp>
          <p:sp>
            <p:nvSpPr>
              <p:cNvPr id="45" name="Oval 44"/>
              <p:cNvSpPr/>
              <p:nvPr/>
            </p:nvSpPr>
            <p:spPr>
              <a:xfrm>
                <a:off x="1580469" y="2703625"/>
                <a:ext cx="1730150" cy="1730150"/>
              </a:xfrm>
              <a:prstGeom prst="ellipse">
                <a:avLst/>
              </a:prstGeom>
              <a:solidFill>
                <a:schemeClr val="accent5"/>
              </a:solidFill>
              <a:ln>
                <a:noFill/>
              </a:ln>
              <a:effectLst>
                <a:outerShdw blurRad="812800" dist="50800" dir="5400000" sx="82000" sy="82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80000"/>
                  </a:lnSpc>
                </a:pPr>
                <a:endParaRPr lang="en-US" sz="1997" dirty="0"/>
              </a:p>
            </p:txBody>
          </p:sp>
        </p:grpSp>
        <p:sp>
          <p:nvSpPr>
            <p:cNvPr id="68" name="Freeform 144"/>
            <p:cNvSpPr>
              <a:spLocks noChangeArrowheads="1"/>
            </p:cNvSpPr>
            <p:nvPr/>
          </p:nvSpPr>
          <p:spPr bwMode="auto">
            <a:xfrm>
              <a:off x="4789047" y="4318964"/>
              <a:ext cx="310671" cy="287996"/>
            </a:xfrm>
            <a:custGeom>
              <a:avLst/>
              <a:gdLst>
                <a:gd name="T0" fmla="*/ 114881 w 602"/>
                <a:gd name="T1" fmla="*/ 0 h 559"/>
                <a:gd name="T2" fmla="*/ 114881 w 602"/>
                <a:gd name="T3" fmla="*/ 0 h 559"/>
                <a:gd name="T4" fmla="*/ 217118 w 602"/>
                <a:gd name="T5" fmla="*/ 84035 h 559"/>
                <a:gd name="T6" fmla="*/ 114881 w 602"/>
                <a:gd name="T7" fmla="*/ 165546 h 559"/>
                <a:gd name="T8" fmla="*/ 91760 w 602"/>
                <a:gd name="T9" fmla="*/ 163022 h 559"/>
                <a:gd name="T10" fmla="*/ 15173 w 602"/>
                <a:gd name="T11" fmla="*/ 193678 h 559"/>
                <a:gd name="T12" fmla="*/ 40822 w 602"/>
                <a:gd name="T13" fmla="*/ 147874 h 559"/>
                <a:gd name="T14" fmla="*/ 0 w 602"/>
                <a:gd name="T15" fmla="*/ 84035 h 559"/>
                <a:gd name="T16" fmla="*/ 114881 w 602"/>
                <a:gd name="T17" fmla="*/ 0 h 559"/>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602" h="559">
                  <a:moveTo>
                    <a:pt x="318" y="0"/>
                  </a:moveTo>
                  <a:lnTo>
                    <a:pt x="318" y="0"/>
                  </a:lnTo>
                  <a:cubicBezTo>
                    <a:pt x="495" y="0"/>
                    <a:pt x="601" y="106"/>
                    <a:pt x="601" y="233"/>
                  </a:cubicBezTo>
                  <a:cubicBezTo>
                    <a:pt x="601" y="360"/>
                    <a:pt x="495" y="459"/>
                    <a:pt x="318" y="459"/>
                  </a:cubicBezTo>
                  <a:cubicBezTo>
                    <a:pt x="297" y="459"/>
                    <a:pt x="276" y="452"/>
                    <a:pt x="254" y="452"/>
                  </a:cubicBezTo>
                  <a:cubicBezTo>
                    <a:pt x="170" y="558"/>
                    <a:pt x="42" y="537"/>
                    <a:pt x="42" y="537"/>
                  </a:cubicBezTo>
                  <a:cubicBezTo>
                    <a:pt x="134" y="494"/>
                    <a:pt x="134" y="417"/>
                    <a:pt x="113" y="410"/>
                  </a:cubicBezTo>
                  <a:cubicBezTo>
                    <a:pt x="42" y="367"/>
                    <a:pt x="0" y="303"/>
                    <a:pt x="0" y="233"/>
                  </a:cubicBezTo>
                  <a:cubicBezTo>
                    <a:pt x="0" y="106"/>
                    <a:pt x="141" y="0"/>
                    <a:pt x="318" y="0"/>
                  </a:cubicBezTo>
                </a:path>
              </a:pathLst>
            </a:custGeom>
            <a:solidFill>
              <a:schemeClr val="bg1"/>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sz="1798" dirty="0"/>
            </a:p>
          </p:txBody>
        </p:sp>
      </p:grpSp>
      <p:sp>
        <p:nvSpPr>
          <p:cNvPr id="58" name="稻壳儿_刀客儿出品_19">
            <a:extLst>
              <a:ext uri="{FF2B5EF4-FFF2-40B4-BE49-F238E27FC236}">
                <a16:creationId xmlns:a16="http://schemas.microsoft.com/office/drawing/2014/main" id="{8793E114-3512-4157-A4D0-E9B818F38B78}"/>
              </a:ext>
            </a:extLst>
          </p:cNvPr>
          <p:cNvSpPr/>
          <p:nvPr/>
        </p:nvSpPr>
        <p:spPr>
          <a:xfrm rot="16200000" flipH="1" flipV="1">
            <a:off x="7015977" y="1681977"/>
            <a:ext cx="6858000" cy="3494046"/>
          </a:xfrm>
          <a:custGeom>
            <a:avLst/>
            <a:gdLst>
              <a:gd name="connsiteX0" fmla="*/ 0 w 6858000"/>
              <a:gd name="connsiteY0" fmla="*/ 2928476 h 3494046"/>
              <a:gd name="connsiteX1" fmla="*/ 0 w 6858000"/>
              <a:gd name="connsiteY1" fmla="*/ 0 h 3494046"/>
              <a:gd name="connsiteX2" fmla="*/ 6858000 w 6858000"/>
              <a:gd name="connsiteY2" fmla="*/ 0 h 3494046"/>
              <a:gd name="connsiteX3" fmla="*/ 6858000 w 6858000"/>
              <a:gd name="connsiteY3" fmla="*/ 2438613 h 3494046"/>
              <a:gd name="connsiteX4" fmla="*/ 6759476 w 6858000"/>
              <a:gd name="connsiteY4" fmla="*/ 2401006 h 3494046"/>
              <a:gd name="connsiteX5" fmla="*/ 127853 w 6858000"/>
              <a:gd name="connsiteY5" fmla="*/ 2982501 h 3494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58000" h="3494046">
                <a:moveTo>
                  <a:pt x="0" y="2928476"/>
                </a:moveTo>
                <a:lnTo>
                  <a:pt x="0" y="0"/>
                </a:lnTo>
                <a:lnTo>
                  <a:pt x="6858000" y="0"/>
                </a:lnTo>
                <a:lnTo>
                  <a:pt x="6858000" y="2438613"/>
                </a:lnTo>
                <a:lnTo>
                  <a:pt x="6759476" y="2401006"/>
                </a:lnTo>
                <a:cubicBezTo>
                  <a:pt x="2862232" y="964658"/>
                  <a:pt x="4621534" y="4831221"/>
                  <a:pt x="127853" y="2982501"/>
                </a:cubicBezTo>
                <a:close/>
              </a:path>
            </a:pathLst>
          </a:custGeom>
          <a:gradFill>
            <a:gsLst>
              <a:gs pos="100000">
                <a:schemeClr val="accent2"/>
              </a:gs>
              <a:gs pos="0">
                <a:schemeClr val="accent3"/>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0000" tIns="46800" rIns="90000" bIns="46800" rtlCol="0" anchor="ctr">
            <a:noAutofit/>
          </a:bodyPr>
          <a:lstStyle/>
          <a:p>
            <a:pPr algn="ctr"/>
            <a:endParaRPr lang="en-US" sz="1798"/>
          </a:p>
        </p:txBody>
      </p:sp>
      <p:sp>
        <p:nvSpPr>
          <p:cNvPr id="70" name="稻壳儿_刀客儿出品_20">
            <a:extLst>
              <a:ext uri="{FF2B5EF4-FFF2-40B4-BE49-F238E27FC236}">
                <a16:creationId xmlns:a16="http://schemas.microsoft.com/office/drawing/2014/main" id="{57FAE244-8D2C-4BE0-9B51-F0B6C6DF5F3F}"/>
              </a:ext>
            </a:extLst>
          </p:cNvPr>
          <p:cNvSpPr txBox="1"/>
          <p:nvPr/>
        </p:nvSpPr>
        <p:spPr>
          <a:xfrm rot="5400000" flipH="1">
            <a:off x="8106559" y="2987195"/>
            <a:ext cx="5967310" cy="1014252"/>
          </a:xfrm>
          <a:prstGeom prst="rect">
            <a:avLst/>
          </a:prstGeom>
          <a:noFill/>
        </p:spPr>
        <p:txBody>
          <a:bodyPr wrap="square" lIns="90000" tIns="46800" rIns="90000" bIns="46800" rtlCol="0">
            <a:spAutoFit/>
          </a:bodyPr>
          <a:lstStyle/>
          <a:p>
            <a:pPr algn="ctr"/>
            <a:r>
              <a:rPr lang="en-US" sz="5991" b="1" dirty="0">
                <a:solidFill>
                  <a:schemeClr val="bg1"/>
                </a:solidFill>
                <a:effectLst>
                  <a:outerShdw blurRad="254000" sx="102000" sy="102000" algn="ctr" rotWithShape="0">
                    <a:prstClr val="black">
                      <a:alpha val="40000"/>
                    </a:prstClr>
                  </a:outerShdw>
                </a:effectLst>
                <a:cs typeface="Calibri" panose="020F0502020204030204" pitchFamily="34" charset="0"/>
              </a:rPr>
              <a:t>Template Title</a:t>
            </a:r>
          </a:p>
        </p:txBody>
      </p:sp>
    </p:spTree>
    <p:extLst>
      <p:ext uri="{BB962C8B-B14F-4D97-AF65-F5344CB8AC3E}">
        <p14:creationId xmlns:p14="http://schemas.microsoft.com/office/powerpoint/2010/main" val="46428397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70"/>
                                        </p:tgtEl>
                                        <p:attrNameLst>
                                          <p:attrName>style.visibility</p:attrName>
                                        </p:attrNameLst>
                                      </p:cBhvr>
                                      <p:to>
                                        <p:strVal val="visible"/>
                                      </p:to>
                                    </p:set>
                                    <p:animEffect transition="in" filter="wipe(down)">
                                      <p:cBhvr>
                                        <p:cTn id="7" dur="500"/>
                                        <p:tgtEl>
                                          <p:spTgt spid="70"/>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grpId="0" nodeType="clickEffect">
                                  <p:stCondLst>
                                    <p:cond delay="0"/>
                                  </p:stCondLst>
                                  <p:childTnLst>
                                    <p:set>
                                      <p:cBhvr>
                                        <p:cTn id="11" dur="1" fill="hold">
                                          <p:stCondLst>
                                            <p:cond delay="0"/>
                                          </p:stCondLst>
                                        </p:cTn>
                                        <p:tgtEl>
                                          <p:spTgt spid="25"/>
                                        </p:tgtEl>
                                        <p:attrNameLst>
                                          <p:attrName>style.visibility</p:attrName>
                                        </p:attrNameLst>
                                      </p:cBhvr>
                                      <p:to>
                                        <p:strVal val="visible"/>
                                      </p:to>
                                    </p:set>
                                    <p:anim calcmode="lin" valueType="num">
                                      <p:cBhvr>
                                        <p:cTn id="12" dur="500" fill="hold"/>
                                        <p:tgtEl>
                                          <p:spTgt spid="25"/>
                                        </p:tgtEl>
                                        <p:attrNameLst>
                                          <p:attrName>ppt_w</p:attrName>
                                        </p:attrNameLst>
                                      </p:cBhvr>
                                      <p:tavLst>
                                        <p:tav tm="0">
                                          <p:val>
                                            <p:fltVal val="0"/>
                                          </p:val>
                                        </p:tav>
                                        <p:tav tm="100000">
                                          <p:val>
                                            <p:strVal val="#ppt_w"/>
                                          </p:val>
                                        </p:tav>
                                      </p:tavLst>
                                    </p:anim>
                                    <p:anim calcmode="lin" valueType="num">
                                      <p:cBhvr>
                                        <p:cTn id="13" dur="500" fill="hold"/>
                                        <p:tgtEl>
                                          <p:spTgt spid="25"/>
                                        </p:tgtEl>
                                        <p:attrNameLst>
                                          <p:attrName>ppt_h</p:attrName>
                                        </p:attrNameLst>
                                      </p:cBhvr>
                                      <p:tavLst>
                                        <p:tav tm="0">
                                          <p:val>
                                            <p:fltVal val="0"/>
                                          </p:val>
                                        </p:tav>
                                        <p:tav tm="100000">
                                          <p:val>
                                            <p:strVal val="#ppt_h"/>
                                          </p:val>
                                        </p:tav>
                                      </p:tavLst>
                                    </p:anim>
                                    <p:animEffect transition="in" filter="fade">
                                      <p:cBhvr>
                                        <p:cTn id="14" dur="500"/>
                                        <p:tgtEl>
                                          <p:spTgt spid="25"/>
                                        </p:tgtEl>
                                      </p:cBhvr>
                                    </p:animEffect>
                                  </p:childTnLst>
                                </p:cTn>
                              </p:par>
                              <p:par>
                                <p:cTn id="15" presetID="53" presetClass="entr" presetSubtype="16" fill="hold" nodeType="withEffect">
                                  <p:stCondLst>
                                    <p:cond delay="0"/>
                                  </p:stCondLst>
                                  <p:childTnLst>
                                    <p:set>
                                      <p:cBhvr>
                                        <p:cTn id="16" dur="1" fill="hold">
                                          <p:stCondLst>
                                            <p:cond delay="0"/>
                                          </p:stCondLst>
                                        </p:cTn>
                                        <p:tgtEl>
                                          <p:spTgt spid="24"/>
                                        </p:tgtEl>
                                        <p:attrNameLst>
                                          <p:attrName>style.visibility</p:attrName>
                                        </p:attrNameLst>
                                      </p:cBhvr>
                                      <p:to>
                                        <p:strVal val="visible"/>
                                      </p:to>
                                    </p:set>
                                    <p:anim calcmode="lin" valueType="num">
                                      <p:cBhvr>
                                        <p:cTn id="17" dur="500" fill="hold"/>
                                        <p:tgtEl>
                                          <p:spTgt spid="24"/>
                                        </p:tgtEl>
                                        <p:attrNameLst>
                                          <p:attrName>ppt_w</p:attrName>
                                        </p:attrNameLst>
                                      </p:cBhvr>
                                      <p:tavLst>
                                        <p:tav tm="0">
                                          <p:val>
                                            <p:fltVal val="0"/>
                                          </p:val>
                                        </p:tav>
                                        <p:tav tm="100000">
                                          <p:val>
                                            <p:strVal val="#ppt_w"/>
                                          </p:val>
                                        </p:tav>
                                      </p:tavLst>
                                    </p:anim>
                                    <p:anim calcmode="lin" valueType="num">
                                      <p:cBhvr>
                                        <p:cTn id="18" dur="500" fill="hold"/>
                                        <p:tgtEl>
                                          <p:spTgt spid="24"/>
                                        </p:tgtEl>
                                        <p:attrNameLst>
                                          <p:attrName>ppt_h</p:attrName>
                                        </p:attrNameLst>
                                      </p:cBhvr>
                                      <p:tavLst>
                                        <p:tav tm="0">
                                          <p:val>
                                            <p:fltVal val="0"/>
                                          </p:val>
                                        </p:tav>
                                        <p:tav tm="100000">
                                          <p:val>
                                            <p:strVal val="#ppt_h"/>
                                          </p:val>
                                        </p:tav>
                                      </p:tavLst>
                                    </p:anim>
                                    <p:animEffect transition="in" filter="fade">
                                      <p:cBhvr>
                                        <p:cTn id="19" dur="500"/>
                                        <p:tgtEl>
                                          <p:spTgt spid="24"/>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36"/>
                                        </p:tgtEl>
                                        <p:attrNameLst>
                                          <p:attrName>style.visibility</p:attrName>
                                        </p:attrNameLst>
                                      </p:cBhvr>
                                      <p:to>
                                        <p:strVal val="visible"/>
                                      </p:to>
                                    </p:set>
                                    <p:anim calcmode="lin" valueType="num">
                                      <p:cBhvr>
                                        <p:cTn id="22" dur="500" fill="hold"/>
                                        <p:tgtEl>
                                          <p:spTgt spid="36"/>
                                        </p:tgtEl>
                                        <p:attrNameLst>
                                          <p:attrName>ppt_w</p:attrName>
                                        </p:attrNameLst>
                                      </p:cBhvr>
                                      <p:tavLst>
                                        <p:tav tm="0">
                                          <p:val>
                                            <p:fltVal val="0"/>
                                          </p:val>
                                        </p:tav>
                                        <p:tav tm="100000">
                                          <p:val>
                                            <p:strVal val="#ppt_w"/>
                                          </p:val>
                                        </p:tav>
                                      </p:tavLst>
                                    </p:anim>
                                    <p:anim calcmode="lin" valueType="num">
                                      <p:cBhvr>
                                        <p:cTn id="23" dur="500" fill="hold"/>
                                        <p:tgtEl>
                                          <p:spTgt spid="36"/>
                                        </p:tgtEl>
                                        <p:attrNameLst>
                                          <p:attrName>ppt_h</p:attrName>
                                        </p:attrNameLst>
                                      </p:cBhvr>
                                      <p:tavLst>
                                        <p:tav tm="0">
                                          <p:val>
                                            <p:fltVal val="0"/>
                                          </p:val>
                                        </p:tav>
                                        <p:tav tm="100000">
                                          <p:val>
                                            <p:strVal val="#ppt_h"/>
                                          </p:val>
                                        </p:tav>
                                      </p:tavLst>
                                    </p:anim>
                                    <p:animEffect transition="in" filter="fade">
                                      <p:cBhvr>
                                        <p:cTn id="24" dur="500"/>
                                        <p:tgtEl>
                                          <p:spTgt spid="36"/>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37"/>
                                        </p:tgtEl>
                                        <p:attrNameLst>
                                          <p:attrName>style.visibility</p:attrName>
                                        </p:attrNameLst>
                                      </p:cBhvr>
                                      <p:to>
                                        <p:strVal val="visible"/>
                                      </p:to>
                                    </p:set>
                                    <p:anim calcmode="lin" valueType="num">
                                      <p:cBhvr>
                                        <p:cTn id="27" dur="500" fill="hold"/>
                                        <p:tgtEl>
                                          <p:spTgt spid="37"/>
                                        </p:tgtEl>
                                        <p:attrNameLst>
                                          <p:attrName>ppt_w</p:attrName>
                                        </p:attrNameLst>
                                      </p:cBhvr>
                                      <p:tavLst>
                                        <p:tav tm="0">
                                          <p:val>
                                            <p:fltVal val="0"/>
                                          </p:val>
                                        </p:tav>
                                        <p:tav tm="100000">
                                          <p:val>
                                            <p:strVal val="#ppt_w"/>
                                          </p:val>
                                        </p:tav>
                                      </p:tavLst>
                                    </p:anim>
                                    <p:anim calcmode="lin" valueType="num">
                                      <p:cBhvr>
                                        <p:cTn id="28" dur="500" fill="hold"/>
                                        <p:tgtEl>
                                          <p:spTgt spid="37"/>
                                        </p:tgtEl>
                                        <p:attrNameLst>
                                          <p:attrName>ppt_h</p:attrName>
                                        </p:attrNameLst>
                                      </p:cBhvr>
                                      <p:tavLst>
                                        <p:tav tm="0">
                                          <p:val>
                                            <p:fltVal val="0"/>
                                          </p:val>
                                        </p:tav>
                                        <p:tav tm="100000">
                                          <p:val>
                                            <p:strVal val="#ppt_h"/>
                                          </p:val>
                                        </p:tav>
                                      </p:tavLst>
                                    </p:anim>
                                    <p:animEffect transition="in" filter="fade">
                                      <p:cBhvr>
                                        <p:cTn id="29" dur="500"/>
                                        <p:tgtEl>
                                          <p:spTgt spid="37"/>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38"/>
                                        </p:tgtEl>
                                        <p:attrNameLst>
                                          <p:attrName>style.visibility</p:attrName>
                                        </p:attrNameLst>
                                      </p:cBhvr>
                                      <p:to>
                                        <p:strVal val="visible"/>
                                      </p:to>
                                    </p:set>
                                    <p:anim calcmode="lin" valueType="num">
                                      <p:cBhvr>
                                        <p:cTn id="32" dur="500" fill="hold"/>
                                        <p:tgtEl>
                                          <p:spTgt spid="38"/>
                                        </p:tgtEl>
                                        <p:attrNameLst>
                                          <p:attrName>ppt_w</p:attrName>
                                        </p:attrNameLst>
                                      </p:cBhvr>
                                      <p:tavLst>
                                        <p:tav tm="0">
                                          <p:val>
                                            <p:fltVal val="0"/>
                                          </p:val>
                                        </p:tav>
                                        <p:tav tm="100000">
                                          <p:val>
                                            <p:strVal val="#ppt_w"/>
                                          </p:val>
                                        </p:tav>
                                      </p:tavLst>
                                    </p:anim>
                                    <p:anim calcmode="lin" valueType="num">
                                      <p:cBhvr>
                                        <p:cTn id="33" dur="500" fill="hold"/>
                                        <p:tgtEl>
                                          <p:spTgt spid="38"/>
                                        </p:tgtEl>
                                        <p:attrNameLst>
                                          <p:attrName>ppt_h</p:attrName>
                                        </p:attrNameLst>
                                      </p:cBhvr>
                                      <p:tavLst>
                                        <p:tav tm="0">
                                          <p:val>
                                            <p:fltVal val="0"/>
                                          </p:val>
                                        </p:tav>
                                        <p:tav tm="100000">
                                          <p:val>
                                            <p:strVal val="#ppt_h"/>
                                          </p:val>
                                        </p:tav>
                                      </p:tavLst>
                                    </p:anim>
                                    <p:animEffect transition="in" filter="fade">
                                      <p:cBhvr>
                                        <p:cTn id="34" dur="500"/>
                                        <p:tgtEl>
                                          <p:spTgt spid="38"/>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39"/>
                                        </p:tgtEl>
                                        <p:attrNameLst>
                                          <p:attrName>style.visibility</p:attrName>
                                        </p:attrNameLst>
                                      </p:cBhvr>
                                      <p:to>
                                        <p:strVal val="visible"/>
                                      </p:to>
                                    </p:set>
                                    <p:anim calcmode="lin" valueType="num">
                                      <p:cBhvr>
                                        <p:cTn id="37" dur="500" fill="hold"/>
                                        <p:tgtEl>
                                          <p:spTgt spid="39"/>
                                        </p:tgtEl>
                                        <p:attrNameLst>
                                          <p:attrName>ppt_w</p:attrName>
                                        </p:attrNameLst>
                                      </p:cBhvr>
                                      <p:tavLst>
                                        <p:tav tm="0">
                                          <p:val>
                                            <p:fltVal val="0"/>
                                          </p:val>
                                        </p:tav>
                                        <p:tav tm="100000">
                                          <p:val>
                                            <p:strVal val="#ppt_w"/>
                                          </p:val>
                                        </p:tav>
                                      </p:tavLst>
                                    </p:anim>
                                    <p:anim calcmode="lin" valueType="num">
                                      <p:cBhvr>
                                        <p:cTn id="38" dur="500" fill="hold"/>
                                        <p:tgtEl>
                                          <p:spTgt spid="39"/>
                                        </p:tgtEl>
                                        <p:attrNameLst>
                                          <p:attrName>ppt_h</p:attrName>
                                        </p:attrNameLst>
                                      </p:cBhvr>
                                      <p:tavLst>
                                        <p:tav tm="0">
                                          <p:val>
                                            <p:fltVal val="0"/>
                                          </p:val>
                                        </p:tav>
                                        <p:tav tm="100000">
                                          <p:val>
                                            <p:strVal val="#ppt_h"/>
                                          </p:val>
                                        </p:tav>
                                      </p:tavLst>
                                    </p:anim>
                                    <p:animEffect transition="in" filter="fade">
                                      <p:cBhvr>
                                        <p:cTn id="39" dur="500"/>
                                        <p:tgtEl>
                                          <p:spTgt spid="39"/>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40"/>
                                        </p:tgtEl>
                                        <p:attrNameLst>
                                          <p:attrName>style.visibility</p:attrName>
                                        </p:attrNameLst>
                                      </p:cBhvr>
                                      <p:to>
                                        <p:strVal val="visible"/>
                                      </p:to>
                                    </p:set>
                                    <p:anim calcmode="lin" valueType="num">
                                      <p:cBhvr>
                                        <p:cTn id="42" dur="500" fill="hold"/>
                                        <p:tgtEl>
                                          <p:spTgt spid="40"/>
                                        </p:tgtEl>
                                        <p:attrNameLst>
                                          <p:attrName>ppt_w</p:attrName>
                                        </p:attrNameLst>
                                      </p:cBhvr>
                                      <p:tavLst>
                                        <p:tav tm="0">
                                          <p:val>
                                            <p:fltVal val="0"/>
                                          </p:val>
                                        </p:tav>
                                        <p:tav tm="100000">
                                          <p:val>
                                            <p:strVal val="#ppt_w"/>
                                          </p:val>
                                        </p:tav>
                                      </p:tavLst>
                                    </p:anim>
                                    <p:anim calcmode="lin" valueType="num">
                                      <p:cBhvr>
                                        <p:cTn id="43" dur="500" fill="hold"/>
                                        <p:tgtEl>
                                          <p:spTgt spid="40"/>
                                        </p:tgtEl>
                                        <p:attrNameLst>
                                          <p:attrName>ppt_h</p:attrName>
                                        </p:attrNameLst>
                                      </p:cBhvr>
                                      <p:tavLst>
                                        <p:tav tm="0">
                                          <p:val>
                                            <p:fltVal val="0"/>
                                          </p:val>
                                        </p:tav>
                                        <p:tav tm="100000">
                                          <p:val>
                                            <p:strVal val="#ppt_h"/>
                                          </p:val>
                                        </p:tav>
                                      </p:tavLst>
                                    </p:anim>
                                    <p:animEffect transition="in" filter="fade">
                                      <p:cBhvr>
                                        <p:cTn id="44" dur="500"/>
                                        <p:tgtEl>
                                          <p:spTgt spid="40"/>
                                        </p:tgtEl>
                                      </p:cBhvr>
                                    </p:animEffect>
                                  </p:childTnLst>
                                </p:cTn>
                              </p:par>
                              <p:par>
                                <p:cTn id="45" presetID="53" presetClass="entr" presetSubtype="16" fill="hold" grpId="0" nodeType="withEffect">
                                  <p:stCondLst>
                                    <p:cond delay="0"/>
                                  </p:stCondLst>
                                  <p:childTnLst>
                                    <p:set>
                                      <p:cBhvr>
                                        <p:cTn id="46" dur="1" fill="hold">
                                          <p:stCondLst>
                                            <p:cond delay="0"/>
                                          </p:stCondLst>
                                        </p:cTn>
                                        <p:tgtEl>
                                          <p:spTgt spid="41"/>
                                        </p:tgtEl>
                                        <p:attrNameLst>
                                          <p:attrName>style.visibility</p:attrName>
                                        </p:attrNameLst>
                                      </p:cBhvr>
                                      <p:to>
                                        <p:strVal val="visible"/>
                                      </p:to>
                                    </p:set>
                                    <p:anim calcmode="lin" valueType="num">
                                      <p:cBhvr>
                                        <p:cTn id="47" dur="500" fill="hold"/>
                                        <p:tgtEl>
                                          <p:spTgt spid="41"/>
                                        </p:tgtEl>
                                        <p:attrNameLst>
                                          <p:attrName>ppt_w</p:attrName>
                                        </p:attrNameLst>
                                      </p:cBhvr>
                                      <p:tavLst>
                                        <p:tav tm="0">
                                          <p:val>
                                            <p:fltVal val="0"/>
                                          </p:val>
                                        </p:tav>
                                        <p:tav tm="100000">
                                          <p:val>
                                            <p:strVal val="#ppt_w"/>
                                          </p:val>
                                        </p:tav>
                                      </p:tavLst>
                                    </p:anim>
                                    <p:anim calcmode="lin" valueType="num">
                                      <p:cBhvr>
                                        <p:cTn id="48" dur="500" fill="hold"/>
                                        <p:tgtEl>
                                          <p:spTgt spid="41"/>
                                        </p:tgtEl>
                                        <p:attrNameLst>
                                          <p:attrName>ppt_h</p:attrName>
                                        </p:attrNameLst>
                                      </p:cBhvr>
                                      <p:tavLst>
                                        <p:tav tm="0">
                                          <p:val>
                                            <p:fltVal val="0"/>
                                          </p:val>
                                        </p:tav>
                                        <p:tav tm="100000">
                                          <p:val>
                                            <p:strVal val="#ppt_h"/>
                                          </p:val>
                                        </p:tav>
                                      </p:tavLst>
                                    </p:anim>
                                    <p:animEffect transition="in" filter="fade">
                                      <p:cBhvr>
                                        <p:cTn id="49" dur="500"/>
                                        <p:tgtEl>
                                          <p:spTgt spid="41"/>
                                        </p:tgtEl>
                                      </p:cBhvr>
                                    </p:animEffect>
                                  </p:childTnLst>
                                </p:cTn>
                              </p:par>
                              <p:par>
                                <p:cTn id="50" presetID="53" presetClass="entr" presetSubtype="16" fill="hold" grpId="0" nodeType="withEffect">
                                  <p:stCondLst>
                                    <p:cond delay="0"/>
                                  </p:stCondLst>
                                  <p:childTnLst>
                                    <p:set>
                                      <p:cBhvr>
                                        <p:cTn id="51" dur="1" fill="hold">
                                          <p:stCondLst>
                                            <p:cond delay="0"/>
                                          </p:stCondLst>
                                        </p:cTn>
                                        <p:tgtEl>
                                          <p:spTgt spid="46"/>
                                        </p:tgtEl>
                                        <p:attrNameLst>
                                          <p:attrName>style.visibility</p:attrName>
                                        </p:attrNameLst>
                                      </p:cBhvr>
                                      <p:to>
                                        <p:strVal val="visible"/>
                                      </p:to>
                                    </p:set>
                                    <p:anim calcmode="lin" valueType="num">
                                      <p:cBhvr>
                                        <p:cTn id="52" dur="500" fill="hold"/>
                                        <p:tgtEl>
                                          <p:spTgt spid="46"/>
                                        </p:tgtEl>
                                        <p:attrNameLst>
                                          <p:attrName>ppt_w</p:attrName>
                                        </p:attrNameLst>
                                      </p:cBhvr>
                                      <p:tavLst>
                                        <p:tav tm="0">
                                          <p:val>
                                            <p:fltVal val="0"/>
                                          </p:val>
                                        </p:tav>
                                        <p:tav tm="100000">
                                          <p:val>
                                            <p:strVal val="#ppt_w"/>
                                          </p:val>
                                        </p:tav>
                                      </p:tavLst>
                                    </p:anim>
                                    <p:anim calcmode="lin" valueType="num">
                                      <p:cBhvr>
                                        <p:cTn id="53" dur="500" fill="hold"/>
                                        <p:tgtEl>
                                          <p:spTgt spid="46"/>
                                        </p:tgtEl>
                                        <p:attrNameLst>
                                          <p:attrName>ppt_h</p:attrName>
                                        </p:attrNameLst>
                                      </p:cBhvr>
                                      <p:tavLst>
                                        <p:tav tm="0">
                                          <p:val>
                                            <p:fltVal val="0"/>
                                          </p:val>
                                        </p:tav>
                                        <p:tav tm="100000">
                                          <p:val>
                                            <p:strVal val="#ppt_h"/>
                                          </p:val>
                                        </p:tav>
                                      </p:tavLst>
                                    </p:anim>
                                    <p:animEffect transition="in" filter="fade">
                                      <p:cBhvr>
                                        <p:cTn id="54" dur="500"/>
                                        <p:tgtEl>
                                          <p:spTgt spid="46"/>
                                        </p:tgtEl>
                                      </p:cBhvr>
                                    </p:animEffect>
                                  </p:childTnLst>
                                </p:cTn>
                              </p:par>
                              <p:par>
                                <p:cTn id="55" presetID="53" presetClass="entr" presetSubtype="16" fill="hold" grpId="0" nodeType="withEffect">
                                  <p:stCondLst>
                                    <p:cond delay="0"/>
                                  </p:stCondLst>
                                  <p:childTnLst>
                                    <p:set>
                                      <p:cBhvr>
                                        <p:cTn id="56" dur="1" fill="hold">
                                          <p:stCondLst>
                                            <p:cond delay="0"/>
                                          </p:stCondLst>
                                        </p:cTn>
                                        <p:tgtEl>
                                          <p:spTgt spid="47"/>
                                        </p:tgtEl>
                                        <p:attrNameLst>
                                          <p:attrName>style.visibility</p:attrName>
                                        </p:attrNameLst>
                                      </p:cBhvr>
                                      <p:to>
                                        <p:strVal val="visible"/>
                                      </p:to>
                                    </p:set>
                                    <p:anim calcmode="lin" valueType="num">
                                      <p:cBhvr>
                                        <p:cTn id="57" dur="500" fill="hold"/>
                                        <p:tgtEl>
                                          <p:spTgt spid="47"/>
                                        </p:tgtEl>
                                        <p:attrNameLst>
                                          <p:attrName>ppt_w</p:attrName>
                                        </p:attrNameLst>
                                      </p:cBhvr>
                                      <p:tavLst>
                                        <p:tav tm="0">
                                          <p:val>
                                            <p:fltVal val="0"/>
                                          </p:val>
                                        </p:tav>
                                        <p:tav tm="100000">
                                          <p:val>
                                            <p:strVal val="#ppt_w"/>
                                          </p:val>
                                        </p:tav>
                                      </p:tavLst>
                                    </p:anim>
                                    <p:anim calcmode="lin" valueType="num">
                                      <p:cBhvr>
                                        <p:cTn id="58" dur="500" fill="hold"/>
                                        <p:tgtEl>
                                          <p:spTgt spid="47"/>
                                        </p:tgtEl>
                                        <p:attrNameLst>
                                          <p:attrName>ppt_h</p:attrName>
                                        </p:attrNameLst>
                                      </p:cBhvr>
                                      <p:tavLst>
                                        <p:tav tm="0">
                                          <p:val>
                                            <p:fltVal val="0"/>
                                          </p:val>
                                        </p:tav>
                                        <p:tav tm="100000">
                                          <p:val>
                                            <p:strVal val="#ppt_h"/>
                                          </p:val>
                                        </p:tav>
                                      </p:tavLst>
                                    </p:anim>
                                    <p:animEffect transition="in" filter="fade">
                                      <p:cBhvr>
                                        <p:cTn id="59" dur="500"/>
                                        <p:tgtEl>
                                          <p:spTgt spid="47"/>
                                        </p:tgtEl>
                                      </p:cBhvr>
                                    </p:animEffect>
                                  </p:childTnLst>
                                </p:cTn>
                              </p:par>
                              <p:par>
                                <p:cTn id="60" presetID="53" presetClass="entr" presetSubtype="16" fill="hold" grpId="0" nodeType="withEffect">
                                  <p:stCondLst>
                                    <p:cond delay="0"/>
                                  </p:stCondLst>
                                  <p:childTnLst>
                                    <p:set>
                                      <p:cBhvr>
                                        <p:cTn id="61" dur="1" fill="hold">
                                          <p:stCondLst>
                                            <p:cond delay="0"/>
                                          </p:stCondLst>
                                        </p:cTn>
                                        <p:tgtEl>
                                          <p:spTgt spid="48"/>
                                        </p:tgtEl>
                                        <p:attrNameLst>
                                          <p:attrName>style.visibility</p:attrName>
                                        </p:attrNameLst>
                                      </p:cBhvr>
                                      <p:to>
                                        <p:strVal val="visible"/>
                                      </p:to>
                                    </p:set>
                                    <p:anim calcmode="lin" valueType="num">
                                      <p:cBhvr>
                                        <p:cTn id="62" dur="500" fill="hold"/>
                                        <p:tgtEl>
                                          <p:spTgt spid="48"/>
                                        </p:tgtEl>
                                        <p:attrNameLst>
                                          <p:attrName>ppt_w</p:attrName>
                                        </p:attrNameLst>
                                      </p:cBhvr>
                                      <p:tavLst>
                                        <p:tav tm="0">
                                          <p:val>
                                            <p:fltVal val="0"/>
                                          </p:val>
                                        </p:tav>
                                        <p:tav tm="100000">
                                          <p:val>
                                            <p:strVal val="#ppt_w"/>
                                          </p:val>
                                        </p:tav>
                                      </p:tavLst>
                                    </p:anim>
                                    <p:anim calcmode="lin" valueType="num">
                                      <p:cBhvr>
                                        <p:cTn id="63" dur="500" fill="hold"/>
                                        <p:tgtEl>
                                          <p:spTgt spid="48"/>
                                        </p:tgtEl>
                                        <p:attrNameLst>
                                          <p:attrName>ppt_h</p:attrName>
                                        </p:attrNameLst>
                                      </p:cBhvr>
                                      <p:tavLst>
                                        <p:tav tm="0">
                                          <p:val>
                                            <p:fltVal val="0"/>
                                          </p:val>
                                        </p:tav>
                                        <p:tav tm="100000">
                                          <p:val>
                                            <p:strVal val="#ppt_h"/>
                                          </p:val>
                                        </p:tav>
                                      </p:tavLst>
                                    </p:anim>
                                    <p:animEffect transition="in" filter="fade">
                                      <p:cBhvr>
                                        <p:cTn id="64" dur="500"/>
                                        <p:tgtEl>
                                          <p:spTgt spid="48"/>
                                        </p:tgtEl>
                                      </p:cBhvr>
                                    </p:animEffect>
                                  </p:childTnLst>
                                </p:cTn>
                              </p:par>
                              <p:par>
                                <p:cTn id="65" presetID="53" presetClass="entr" presetSubtype="16" fill="hold" grpId="0" nodeType="withEffect">
                                  <p:stCondLst>
                                    <p:cond delay="0"/>
                                  </p:stCondLst>
                                  <p:childTnLst>
                                    <p:set>
                                      <p:cBhvr>
                                        <p:cTn id="66" dur="1" fill="hold">
                                          <p:stCondLst>
                                            <p:cond delay="0"/>
                                          </p:stCondLst>
                                        </p:cTn>
                                        <p:tgtEl>
                                          <p:spTgt spid="53"/>
                                        </p:tgtEl>
                                        <p:attrNameLst>
                                          <p:attrName>style.visibility</p:attrName>
                                        </p:attrNameLst>
                                      </p:cBhvr>
                                      <p:to>
                                        <p:strVal val="visible"/>
                                      </p:to>
                                    </p:set>
                                    <p:anim calcmode="lin" valueType="num">
                                      <p:cBhvr>
                                        <p:cTn id="67" dur="500" fill="hold"/>
                                        <p:tgtEl>
                                          <p:spTgt spid="53"/>
                                        </p:tgtEl>
                                        <p:attrNameLst>
                                          <p:attrName>ppt_w</p:attrName>
                                        </p:attrNameLst>
                                      </p:cBhvr>
                                      <p:tavLst>
                                        <p:tav tm="0">
                                          <p:val>
                                            <p:fltVal val="0"/>
                                          </p:val>
                                        </p:tav>
                                        <p:tav tm="100000">
                                          <p:val>
                                            <p:strVal val="#ppt_w"/>
                                          </p:val>
                                        </p:tav>
                                      </p:tavLst>
                                    </p:anim>
                                    <p:anim calcmode="lin" valueType="num">
                                      <p:cBhvr>
                                        <p:cTn id="68" dur="500" fill="hold"/>
                                        <p:tgtEl>
                                          <p:spTgt spid="53"/>
                                        </p:tgtEl>
                                        <p:attrNameLst>
                                          <p:attrName>ppt_h</p:attrName>
                                        </p:attrNameLst>
                                      </p:cBhvr>
                                      <p:tavLst>
                                        <p:tav tm="0">
                                          <p:val>
                                            <p:fltVal val="0"/>
                                          </p:val>
                                        </p:tav>
                                        <p:tav tm="100000">
                                          <p:val>
                                            <p:strVal val="#ppt_h"/>
                                          </p:val>
                                        </p:tav>
                                      </p:tavLst>
                                    </p:anim>
                                    <p:animEffect transition="in" filter="fade">
                                      <p:cBhvr>
                                        <p:cTn id="69" dur="500"/>
                                        <p:tgtEl>
                                          <p:spTgt spid="53"/>
                                        </p:tgtEl>
                                      </p:cBhvr>
                                    </p:animEffect>
                                  </p:childTnLst>
                                </p:cTn>
                              </p:par>
                              <p:par>
                                <p:cTn id="70" presetID="53" presetClass="entr" presetSubtype="16" fill="hold" grpId="0" nodeType="withEffect">
                                  <p:stCondLst>
                                    <p:cond delay="0"/>
                                  </p:stCondLst>
                                  <p:childTnLst>
                                    <p:set>
                                      <p:cBhvr>
                                        <p:cTn id="71" dur="1" fill="hold">
                                          <p:stCondLst>
                                            <p:cond delay="0"/>
                                          </p:stCondLst>
                                        </p:cTn>
                                        <p:tgtEl>
                                          <p:spTgt spid="54"/>
                                        </p:tgtEl>
                                        <p:attrNameLst>
                                          <p:attrName>style.visibility</p:attrName>
                                        </p:attrNameLst>
                                      </p:cBhvr>
                                      <p:to>
                                        <p:strVal val="visible"/>
                                      </p:to>
                                    </p:set>
                                    <p:anim calcmode="lin" valueType="num">
                                      <p:cBhvr>
                                        <p:cTn id="72" dur="500" fill="hold"/>
                                        <p:tgtEl>
                                          <p:spTgt spid="54"/>
                                        </p:tgtEl>
                                        <p:attrNameLst>
                                          <p:attrName>ppt_w</p:attrName>
                                        </p:attrNameLst>
                                      </p:cBhvr>
                                      <p:tavLst>
                                        <p:tav tm="0">
                                          <p:val>
                                            <p:fltVal val="0"/>
                                          </p:val>
                                        </p:tav>
                                        <p:tav tm="100000">
                                          <p:val>
                                            <p:strVal val="#ppt_w"/>
                                          </p:val>
                                        </p:tav>
                                      </p:tavLst>
                                    </p:anim>
                                    <p:anim calcmode="lin" valueType="num">
                                      <p:cBhvr>
                                        <p:cTn id="73" dur="500" fill="hold"/>
                                        <p:tgtEl>
                                          <p:spTgt spid="54"/>
                                        </p:tgtEl>
                                        <p:attrNameLst>
                                          <p:attrName>ppt_h</p:attrName>
                                        </p:attrNameLst>
                                      </p:cBhvr>
                                      <p:tavLst>
                                        <p:tav tm="0">
                                          <p:val>
                                            <p:fltVal val="0"/>
                                          </p:val>
                                        </p:tav>
                                        <p:tav tm="100000">
                                          <p:val>
                                            <p:strVal val="#ppt_h"/>
                                          </p:val>
                                        </p:tav>
                                      </p:tavLst>
                                    </p:anim>
                                    <p:animEffect transition="in" filter="fade">
                                      <p:cBhvr>
                                        <p:cTn id="74" dur="500"/>
                                        <p:tgtEl>
                                          <p:spTgt spid="54"/>
                                        </p:tgtEl>
                                      </p:cBhvr>
                                    </p:animEffect>
                                  </p:childTnLst>
                                </p:cTn>
                              </p:par>
                              <p:par>
                                <p:cTn id="75" presetID="53" presetClass="entr" presetSubtype="16" fill="hold" grpId="0" nodeType="withEffect">
                                  <p:stCondLst>
                                    <p:cond delay="0"/>
                                  </p:stCondLst>
                                  <p:childTnLst>
                                    <p:set>
                                      <p:cBhvr>
                                        <p:cTn id="76" dur="1" fill="hold">
                                          <p:stCondLst>
                                            <p:cond delay="0"/>
                                          </p:stCondLst>
                                        </p:cTn>
                                        <p:tgtEl>
                                          <p:spTgt spid="55"/>
                                        </p:tgtEl>
                                        <p:attrNameLst>
                                          <p:attrName>style.visibility</p:attrName>
                                        </p:attrNameLst>
                                      </p:cBhvr>
                                      <p:to>
                                        <p:strVal val="visible"/>
                                      </p:to>
                                    </p:set>
                                    <p:anim calcmode="lin" valueType="num">
                                      <p:cBhvr>
                                        <p:cTn id="77" dur="500" fill="hold"/>
                                        <p:tgtEl>
                                          <p:spTgt spid="55"/>
                                        </p:tgtEl>
                                        <p:attrNameLst>
                                          <p:attrName>ppt_w</p:attrName>
                                        </p:attrNameLst>
                                      </p:cBhvr>
                                      <p:tavLst>
                                        <p:tav tm="0">
                                          <p:val>
                                            <p:fltVal val="0"/>
                                          </p:val>
                                        </p:tav>
                                        <p:tav tm="100000">
                                          <p:val>
                                            <p:strVal val="#ppt_w"/>
                                          </p:val>
                                        </p:tav>
                                      </p:tavLst>
                                    </p:anim>
                                    <p:anim calcmode="lin" valueType="num">
                                      <p:cBhvr>
                                        <p:cTn id="78" dur="500" fill="hold"/>
                                        <p:tgtEl>
                                          <p:spTgt spid="55"/>
                                        </p:tgtEl>
                                        <p:attrNameLst>
                                          <p:attrName>ppt_h</p:attrName>
                                        </p:attrNameLst>
                                      </p:cBhvr>
                                      <p:tavLst>
                                        <p:tav tm="0">
                                          <p:val>
                                            <p:fltVal val="0"/>
                                          </p:val>
                                        </p:tav>
                                        <p:tav tm="100000">
                                          <p:val>
                                            <p:strVal val="#ppt_h"/>
                                          </p:val>
                                        </p:tav>
                                      </p:tavLst>
                                    </p:anim>
                                    <p:animEffect transition="in" filter="fade">
                                      <p:cBhvr>
                                        <p:cTn id="79" dur="500"/>
                                        <p:tgtEl>
                                          <p:spTgt spid="55"/>
                                        </p:tgtEl>
                                      </p:cBhvr>
                                    </p:animEffect>
                                  </p:childTnLst>
                                </p:cTn>
                              </p:par>
                              <p:par>
                                <p:cTn id="80" presetID="53" presetClass="entr" presetSubtype="16" fill="hold" nodeType="withEffect">
                                  <p:stCondLst>
                                    <p:cond delay="0"/>
                                  </p:stCondLst>
                                  <p:childTnLst>
                                    <p:set>
                                      <p:cBhvr>
                                        <p:cTn id="81" dur="1" fill="hold">
                                          <p:stCondLst>
                                            <p:cond delay="0"/>
                                          </p:stCondLst>
                                        </p:cTn>
                                        <p:tgtEl>
                                          <p:spTgt spid="4"/>
                                        </p:tgtEl>
                                        <p:attrNameLst>
                                          <p:attrName>style.visibility</p:attrName>
                                        </p:attrNameLst>
                                      </p:cBhvr>
                                      <p:to>
                                        <p:strVal val="visible"/>
                                      </p:to>
                                    </p:set>
                                    <p:anim calcmode="lin" valueType="num">
                                      <p:cBhvr>
                                        <p:cTn id="82" dur="500" fill="hold"/>
                                        <p:tgtEl>
                                          <p:spTgt spid="4"/>
                                        </p:tgtEl>
                                        <p:attrNameLst>
                                          <p:attrName>ppt_w</p:attrName>
                                        </p:attrNameLst>
                                      </p:cBhvr>
                                      <p:tavLst>
                                        <p:tav tm="0">
                                          <p:val>
                                            <p:fltVal val="0"/>
                                          </p:val>
                                        </p:tav>
                                        <p:tav tm="100000">
                                          <p:val>
                                            <p:strVal val="#ppt_w"/>
                                          </p:val>
                                        </p:tav>
                                      </p:tavLst>
                                    </p:anim>
                                    <p:anim calcmode="lin" valueType="num">
                                      <p:cBhvr>
                                        <p:cTn id="83" dur="500" fill="hold"/>
                                        <p:tgtEl>
                                          <p:spTgt spid="4"/>
                                        </p:tgtEl>
                                        <p:attrNameLst>
                                          <p:attrName>ppt_h</p:attrName>
                                        </p:attrNameLst>
                                      </p:cBhvr>
                                      <p:tavLst>
                                        <p:tav tm="0">
                                          <p:val>
                                            <p:fltVal val="0"/>
                                          </p:val>
                                        </p:tav>
                                        <p:tav tm="100000">
                                          <p:val>
                                            <p:strVal val="#ppt_h"/>
                                          </p:val>
                                        </p:tav>
                                      </p:tavLst>
                                    </p:anim>
                                    <p:animEffect transition="in" filter="fade">
                                      <p:cBhvr>
                                        <p:cTn id="84" dur="500"/>
                                        <p:tgtEl>
                                          <p:spTgt spid="4"/>
                                        </p:tgtEl>
                                      </p:cBhvr>
                                    </p:animEffect>
                                  </p:childTnLst>
                                </p:cTn>
                              </p:par>
                              <p:par>
                                <p:cTn id="85" presetID="53" presetClass="entr" presetSubtype="16" fill="hold" nodeType="withEffect">
                                  <p:stCondLst>
                                    <p:cond delay="0"/>
                                  </p:stCondLst>
                                  <p:childTnLst>
                                    <p:set>
                                      <p:cBhvr>
                                        <p:cTn id="86" dur="1" fill="hold">
                                          <p:stCondLst>
                                            <p:cond delay="0"/>
                                          </p:stCondLst>
                                        </p:cTn>
                                        <p:tgtEl>
                                          <p:spTgt spid="5"/>
                                        </p:tgtEl>
                                        <p:attrNameLst>
                                          <p:attrName>style.visibility</p:attrName>
                                        </p:attrNameLst>
                                      </p:cBhvr>
                                      <p:to>
                                        <p:strVal val="visible"/>
                                      </p:to>
                                    </p:set>
                                    <p:anim calcmode="lin" valueType="num">
                                      <p:cBhvr>
                                        <p:cTn id="87" dur="500" fill="hold"/>
                                        <p:tgtEl>
                                          <p:spTgt spid="5"/>
                                        </p:tgtEl>
                                        <p:attrNameLst>
                                          <p:attrName>ppt_w</p:attrName>
                                        </p:attrNameLst>
                                      </p:cBhvr>
                                      <p:tavLst>
                                        <p:tav tm="0">
                                          <p:val>
                                            <p:fltVal val="0"/>
                                          </p:val>
                                        </p:tav>
                                        <p:tav tm="100000">
                                          <p:val>
                                            <p:strVal val="#ppt_w"/>
                                          </p:val>
                                        </p:tav>
                                      </p:tavLst>
                                    </p:anim>
                                    <p:anim calcmode="lin" valueType="num">
                                      <p:cBhvr>
                                        <p:cTn id="88" dur="500" fill="hold"/>
                                        <p:tgtEl>
                                          <p:spTgt spid="5"/>
                                        </p:tgtEl>
                                        <p:attrNameLst>
                                          <p:attrName>ppt_h</p:attrName>
                                        </p:attrNameLst>
                                      </p:cBhvr>
                                      <p:tavLst>
                                        <p:tav tm="0">
                                          <p:val>
                                            <p:fltVal val="0"/>
                                          </p:val>
                                        </p:tav>
                                        <p:tav tm="100000">
                                          <p:val>
                                            <p:strVal val="#ppt_h"/>
                                          </p:val>
                                        </p:tav>
                                      </p:tavLst>
                                    </p:anim>
                                    <p:animEffect transition="in" filter="fade">
                                      <p:cBhvr>
                                        <p:cTn id="89" dur="500"/>
                                        <p:tgtEl>
                                          <p:spTgt spid="5"/>
                                        </p:tgtEl>
                                      </p:cBhvr>
                                    </p:animEffect>
                                  </p:childTnLst>
                                </p:cTn>
                              </p:par>
                              <p:par>
                                <p:cTn id="90" presetID="53" presetClass="entr" presetSubtype="16" fill="hold" nodeType="withEffect">
                                  <p:stCondLst>
                                    <p:cond delay="0"/>
                                  </p:stCondLst>
                                  <p:childTnLst>
                                    <p:set>
                                      <p:cBhvr>
                                        <p:cTn id="91" dur="1" fill="hold">
                                          <p:stCondLst>
                                            <p:cond delay="0"/>
                                          </p:stCondLst>
                                        </p:cTn>
                                        <p:tgtEl>
                                          <p:spTgt spid="3"/>
                                        </p:tgtEl>
                                        <p:attrNameLst>
                                          <p:attrName>style.visibility</p:attrName>
                                        </p:attrNameLst>
                                      </p:cBhvr>
                                      <p:to>
                                        <p:strVal val="visible"/>
                                      </p:to>
                                    </p:set>
                                    <p:anim calcmode="lin" valueType="num">
                                      <p:cBhvr>
                                        <p:cTn id="92" dur="500" fill="hold"/>
                                        <p:tgtEl>
                                          <p:spTgt spid="3"/>
                                        </p:tgtEl>
                                        <p:attrNameLst>
                                          <p:attrName>ppt_w</p:attrName>
                                        </p:attrNameLst>
                                      </p:cBhvr>
                                      <p:tavLst>
                                        <p:tav tm="0">
                                          <p:val>
                                            <p:fltVal val="0"/>
                                          </p:val>
                                        </p:tav>
                                        <p:tav tm="100000">
                                          <p:val>
                                            <p:strVal val="#ppt_w"/>
                                          </p:val>
                                        </p:tav>
                                      </p:tavLst>
                                    </p:anim>
                                    <p:anim calcmode="lin" valueType="num">
                                      <p:cBhvr>
                                        <p:cTn id="93" dur="500" fill="hold"/>
                                        <p:tgtEl>
                                          <p:spTgt spid="3"/>
                                        </p:tgtEl>
                                        <p:attrNameLst>
                                          <p:attrName>ppt_h</p:attrName>
                                        </p:attrNameLst>
                                      </p:cBhvr>
                                      <p:tavLst>
                                        <p:tav tm="0">
                                          <p:val>
                                            <p:fltVal val="0"/>
                                          </p:val>
                                        </p:tav>
                                        <p:tav tm="100000">
                                          <p:val>
                                            <p:strVal val="#ppt_h"/>
                                          </p:val>
                                        </p:tav>
                                      </p:tavLst>
                                    </p:anim>
                                    <p:animEffect transition="in" filter="fade">
                                      <p:cBhvr>
                                        <p:cTn id="94" dur="500"/>
                                        <p:tgtEl>
                                          <p:spTgt spid="3"/>
                                        </p:tgtEl>
                                      </p:cBhvr>
                                    </p:animEffect>
                                  </p:childTnLst>
                                </p:cTn>
                              </p:par>
                              <p:par>
                                <p:cTn id="95" presetID="53" presetClass="entr" presetSubtype="16" fill="hold" nodeType="withEffect">
                                  <p:stCondLst>
                                    <p:cond delay="0"/>
                                  </p:stCondLst>
                                  <p:childTnLst>
                                    <p:set>
                                      <p:cBhvr>
                                        <p:cTn id="96" dur="1" fill="hold">
                                          <p:stCondLst>
                                            <p:cond delay="0"/>
                                          </p:stCondLst>
                                        </p:cTn>
                                        <p:tgtEl>
                                          <p:spTgt spid="2"/>
                                        </p:tgtEl>
                                        <p:attrNameLst>
                                          <p:attrName>style.visibility</p:attrName>
                                        </p:attrNameLst>
                                      </p:cBhvr>
                                      <p:to>
                                        <p:strVal val="visible"/>
                                      </p:to>
                                    </p:set>
                                    <p:anim calcmode="lin" valueType="num">
                                      <p:cBhvr>
                                        <p:cTn id="97" dur="500" fill="hold"/>
                                        <p:tgtEl>
                                          <p:spTgt spid="2"/>
                                        </p:tgtEl>
                                        <p:attrNameLst>
                                          <p:attrName>ppt_w</p:attrName>
                                        </p:attrNameLst>
                                      </p:cBhvr>
                                      <p:tavLst>
                                        <p:tav tm="0">
                                          <p:val>
                                            <p:fltVal val="0"/>
                                          </p:val>
                                        </p:tav>
                                        <p:tav tm="100000">
                                          <p:val>
                                            <p:strVal val="#ppt_w"/>
                                          </p:val>
                                        </p:tav>
                                      </p:tavLst>
                                    </p:anim>
                                    <p:anim calcmode="lin" valueType="num">
                                      <p:cBhvr>
                                        <p:cTn id="98" dur="500" fill="hold"/>
                                        <p:tgtEl>
                                          <p:spTgt spid="2"/>
                                        </p:tgtEl>
                                        <p:attrNameLst>
                                          <p:attrName>ppt_h</p:attrName>
                                        </p:attrNameLst>
                                      </p:cBhvr>
                                      <p:tavLst>
                                        <p:tav tm="0">
                                          <p:val>
                                            <p:fltVal val="0"/>
                                          </p:val>
                                        </p:tav>
                                        <p:tav tm="100000">
                                          <p:val>
                                            <p:strVal val="#ppt_h"/>
                                          </p:val>
                                        </p:tav>
                                      </p:tavLst>
                                    </p:anim>
                                    <p:animEffect transition="in" filter="fade">
                                      <p:cBhvr>
                                        <p:cTn id="9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36" grpId="0" animBg="1"/>
      <p:bldP spid="37" grpId="0"/>
      <p:bldP spid="38" grpId="0"/>
      <p:bldP spid="39" grpId="0"/>
      <p:bldP spid="40" grpId="0"/>
      <p:bldP spid="41" grpId="0" animBg="1"/>
      <p:bldP spid="46" grpId="0" animBg="1"/>
      <p:bldP spid="47" grpId="0"/>
      <p:bldP spid="48" grpId="0"/>
      <p:bldP spid="53" grpId="0" animBg="1"/>
      <p:bldP spid="54" grpId="0"/>
      <p:bldP spid="55" grpId="0"/>
      <p:bldP spid="70"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稻壳儿_刀客儿出品_1">
            <a:extLst>
              <a:ext uri="{FF2B5EF4-FFF2-40B4-BE49-F238E27FC236}">
                <a16:creationId xmlns:a16="http://schemas.microsoft.com/office/drawing/2014/main" id="{85DAECF0-FD0A-47F1-8DD6-9331B9186266}"/>
              </a:ext>
            </a:extLst>
          </p:cNvPr>
          <p:cNvSpPr/>
          <p:nvPr/>
        </p:nvSpPr>
        <p:spPr>
          <a:xfrm>
            <a:off x="2529840" y="1549400"/>
            <a:ext cx="7132320" cy="3759200"/>
          </a:xfrm>
          <a:prstGeom prst="roundRect">
            <a:avLst>
              <a:gd name="adj" fmla="val 5586"/>
            </a:avLst>
          </a:prstGeom>
          <a:solidFill>
            <a:schemeClr val="bg1"/>
          </a:solidFill>
          <a:ln>
            <a:noFill/>
          </a:ln>
          <a:effectLst>
            <a:outerShdw blurRad="317500" dist="101477" dir="2699999" rotWithShape="0">
              <a:scrgbClr r="0" g="0" b="0">
                <a:alpha val="15000"/>
              </a:scrgbClr>
            </a:outerShdw>
          </a:effectLst>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lstStyle/>
          <a:p>
            <a:pPr algn="ctr"/>
            <a:endParaRPr lang="en-US"/>
          </a:p>
        </p:txBody>
      </p:sp>
      <p:sp>
        <p:nvSpPr>
          <p:cNvPr id="6" name="稻壳儿_刀客儿出品_2">
            <a:extLst>
              <a:ext uri="{FF2B5EF4-FFF2-40B4-BE49-F238E27FC236}">
                <a16:creationId xmlns:a16="http://schemas.microsoft.com/office/drawing/2014/main" id="{B4E98E20-025A-4552-9415-B0B81673C5C3}"/>
              </a:ext>
            </a:extLst>
          </p:cNvPr>
          <p:cNvSpPr txBox="1"/>
          <p:nvPr/>
        </p:nvSpPr>
        <p:spPr>
          <a:xfrm>
            <a:off x="4772561" y="2995724"/>
            <a:ext cx="2646878" cy="830997"/>
          </a:xfrm>
          <a:prstGeom prst="rect">
            <a:avLst/>
          </a:prstGeom>
          <a:noFill/>
        </p:spPr>
        <p:txBody>
          <a:bodyPr wrap="none" lIns="90000" tIns="46800" rIns="90000" bIns="46800" rtlCol="0">
            <a:spAutoFit/>
          </a:bodyPr>
          <a:lstStyle/>
          <a:p>
            <a:pPr algn="ctr"/>
            <a:r>
              <a:rPr lang="zh-CN" altLang="en-US" sz="4800" dirty="0">
                <a:solidFill>
                  <a:schemeClr val="accent1"/>
                </a:solidFill>
                <a:latin typeface="+mj-ea"/>
                <a:ea typeface="+mj-ea"/>
              </a:rPr>
              <a:t>添加标题</a:t>
            </a:r>
            <a:endParaRPr lang="en-US" sz="4800" dirty="0">
              <a:solidFill>
                <a:schemeClr val="accent1"/>
              </a:solidFill>
              <a:latin typeface="+mj-ea"/>
              <a:ea typeface="+mj-ea"/>
            </a:endParaRPr>
          </a:p>
        </p:txBody>
      </p:sp>
      <p:sp>
        <p:nvSpPr>
          <p:cNvPr id="7" name="稻壳儿_刀客儿出品_3">
            <a:extLst>
              <a:ext uri="{FF2B5EF4-FFF2-40B4-BE49-F238E27FC236}">
                <a16:creationId xmlns:a16="http://schemas.microsoft.com/office/drawing/2014/main" id="{9664EC55-54E3-4E91-9792-9FEED500FE5D}"/>
              </a:ext>
            </a:extLst>
          </p:cNvPr>
          <p:cNvSpPr txBox="1"/>
          <p:nvPr/>
        </p:nvSpPr>
        <p:spPr>
          <a:xfrm>
            <a:off x="5331860" y="2446032"/>
            <a:ext cx="1528280" cy="525401"/>
          </a:xfrm>
          <a:prstGeom prst="rect">
            <a:avLst/>
          </a:prstGeom>
          <a:noFill/>
        </p:spPr>
        <p:txBody>
          <a:bodyPr wrap="none" lIns="90000" tIns="46800" rIns="90000" bIns="46800" rtlCol="0">
            <a:spAutoFit/>
          </a:bodyPr>
          <a:lstStyle/>
          <a:p>
            <a:pPr algn="ctr"/>
            <a:r>
              <a:rPr lang="en-US" altLang="zh-CN" sz="2800" dirty="0">
                <a:solidFill>
                  <a:schemeClr val="tx1">
                    <a:lumMod val="85000"/>
                    <a:lumOff val="15000"/>
                  </a:schemeClr>
                </a:solidFill>
              </a:rPr>
              <a:t>PART.03</a:t>
            </a:r>
            <a:endParaRPr lang="en-US" sz="2800" dirty="0">
              <a:solidFill>
                <a:schemeClr val="tx1">
                  <a:lumMod val="85000"/>
                  <a:lumOff val="15000"/>
                </a:schemeClr>
              </a:solidFill>
            </a:endParaRPr>
          </a:p>
        </p:txBody>
      </p:sp>
      <p:sp>
        <p:nvSpPr>
          <p:cNvPr id="10" name="稻壳儿_刀客儿出品_4">
            <a:extLst>
              <a:ext uri="{FF2B5EF4-FFF2-40B4-BE49-F238E27FC236}">
                <a16:creationId xmlns:a16="http://schemas.microsoft.com/office/drawing/2014/main" id="{26B3FC2E-DA5F-432F-9DEB-7C4A8CFBB4FA}"/>
              </a:ext>
            </a:extLst>
          </p:cNvPr>
          <p:cNvSpPr txBox="1"/>
          <p:nvPr/>
        </p:nvSpPr>
        <p:spPr>
          <a:xfrm>
            <a:off x="3621297" y="3897659"/>
            <a:ext cx="4949406" cy="514308"/>
          </a:xfrm>
          <a:prstGeom prst="rect">
            <a:avLst/>
          </a:prstGeom>
          <a:noFill/>
        </p:spPr>
        <p:txBody>
          <a:bodyPr wrap="square" lIns="90000" tIns="46800" rIns="90000" bIns="46800" rtlCol="0">
            <a:spAutoFit/>
          </a:bodyPr>
          <a:lstStyle/>
          <a:p>
            <a:pPr algn="ctr">
              <a:lnSpc>
                <a:spcPct val="120000"/>
              </a:lnSpc>
            </a:pPr>
            <a:r>
              <a:rPr lang="en-US" sz="1200" dirty="0">
                <a:solidFill>
                  <a:schemeClr val="bg1">
                    <a:lumMod val="50000"/>
                  </a:schemeClr>
                </a:solidFill>
              </a:rPr>
              <a:t>Lorem ipsum dolor sit </a:t>
            </a:r>
            <a:r>
              <a:rPr lang="en-US" sz="1200" dirty="0" err="1">
                <a:solidFill>
                  <a:schemeClr val="bg1">
                    <a:lumMod val="50000"/>
                  </a:schemeClr>
                </a:solidFill>
              </a:rPr>
              <a:t>amet</a:t>
            </a:r>
            <a:r>
              <a:rPr lang="en-US" sz="1200" dirty="0">
                <a:solidFill>
                  <a:schemeClr val="bg1">
                    <a:lumMod val="50000"/>
                  </a:schemeClr>
                </a:solidFill>
              </a:rPr>
              <a:t>, </a:t>
            </a:r>
            <a:r>
              <a:rPr lang="en-US" sz="1200" dirty="0" err="1">
                <a:solidFill>
                  <a:schemeClr val="bg1">
                    <a:lumMod val="50000"/>
                  </a:schemeClr>
                </a:solidFill>
              </a:rPr>
              <a:t>consectetuer</a:t>
            </a:r>
            <a:r>
              <a:rPr lang="en-US" sz="1200" dirty="0">
                <a:solidFill>
                  <a:schemeClr val="bg1">
                    <a:lumMod val="50000"/>
                  </a:schemeClr>
                </a:solidFill>
              </a:rPr>
              <a:t> </a:t>
            </a:r>
            <a:r>
              <a:rPr lang="en-US" sz="1200" dirty="0" err="1">
                <a:solidFill>
                  <a:schemeClr val="bg1">
                    <a:lumMod val="50000"/>
                  </a:schemeClr>
                </a:solidFill>
              </a:rPr>
              <a:t>adipiscing</a:t>
            </a:r>
            <a:r>
              <a:rPr lang="en-US" sz="1200" dirty="0">
                <a:solidFill>
                  <a:schemeClr val="bg1">
                    <a:lumMod val="50000"/>
                  </a:schemeClr>
                </a:solidFill>
              </a:rPr>
              <a:t> </a:t>
            </a:r>
            <a:r>
              <a:rPr lang="en-US" sz="1200" dirty="0" err="1">
                <a:solidFill>
                  <a:schemeClr val="bg1">
                    <a:lumMod val="50000"/>
                  </a:schemeClr>
                </a:solidFill>
              </a:rPr>
              <a:t>elit</a:t>
            </a:r>
            <a:r>
              <a:rPr lang="en-US" sz="1200" dirty="0">
                <a:solidFill>
                  <a:schemeClr val="bg1">
                    <a:lumMod val="50000"/>
                  </a:schemeClr>
                </a:solidFill>
              </a:rPr>
              <a:t>. Maecenas </a:t>
            </a:r>
            <a:r>
              <a:rPr lang="en-US" sz="1200" dirty="0" err="1">
                <a:solidFill>
                  <a:schemeClr val="bg1">
                    <a:lumMod val="50000"/>
                  </a:schemeClr>
                </a:solidFill>
              </a:rPr>
              <a:t>porttitor</a:t>
            </a:r>
            <a:r>
              <a:rPr lang="en-US" sz="1200" dirty="0">
                <a:solidFill>
                  <a:schemeClr val="bg1">
                    <a:lumMod val="50000"/>
                  </a:schemeClr>
                </a:solidFill>
              </a:rPr>
              <a:t> </a:t>
            </a:r>
            <a:r>
              <a:rPr lang="en-US" sz="1200" dirty="0" err="1">
                <a:solidFill>
                  <a:schemeClr val="bg1">
                    <a:lumMod val="50000"/>
                  </a:schemeClr>
                </a:solidFill>
              </a:rPr>
              <a:t>congue</a:t>
            </a:r>
            <a:r>
              <a:rPr lang="en-US" sz="1200" dirty="0">
                <a:solidFill>
                  <a:schemeClr val="bg1">
                    <a:lumMod val="50000"/>
                  </a:schemeClr>
                </a:solidFill>
              </a:rPr>
              <a:t> </a:t>
            </a:r>
            <a:r>
              <a:rPr lang="en-US" sz="1200" dirty="0" err="1">
                <a:solidFill>
                  <a:schemeClr val="bg1">
                    <a:lumMod val="50000"/>
                  </a:schemeClr>
                </a:solidFill>
              </a:rPr>
              <a:t>massa</a:t>
            </a:r>
            <a:r>
              <a:rPr lang="en-US" sz="1200" dirty="0">
                <a:solidFill>
                  <a:schemeClr val="bg1">
                    <a:lumMod val="50000"/>
                  </a:schemeClr>
                </a:solidFill>
              </a:rPr>
              <a:t>.</a:t>
            </a:r>
          </a:p>
        </p:txBody>
      </p:sp>
    </p:spTree>
    <p:extLst>
      <p:ext uri="{BB962C8B-B14F-4D97-AF65-F5344CB8AC3E}">
        <p14:creationId xmlns:p14="http://schemas.microsoft.com/office/powerpoint/2010/main" val="154182657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1000"/>
                                        <p:tgtEl>
                                          <p:spTgt spid="7"/>
                                        </p:tgtEl>
                                      </p:cBhvr>
                                    </p:animEffect>
                                    <p:anim calcmode="lin" valueType="num">
                                      <p:cBhvr>
                                        <p:cTn id="18" dur="1000" fill="hold"/>
                                        <p:tgtEl>
                                          <p:spTgt spid="7"/>
                                        </p:tgtEl>
                                        <p:attrNameLst>
                                          <p:attrName>ppt_x</p:attrName>
                                        </p:attrNameLst>
                                      </p:cBhvr>
                                      <p:tavLst>
                                        <p:tav tm="0">
                                          <p:val>
                                            <p:strVal val="#ppt_x"/>
                                          </p:val>
                                        </p:tav>
                                        <p:tav tm="100000">
                                          <p:val>
                                            <p:strVal val="#ppt_x"/>
                                          </p:val>
                                        </p:tav>
                                      </p:tavLst>
                                    </p:anim>
                                    <p:anim calcmode="lin" valueType="num">
                                      <p:cBhvr>
                                        <p:cTn id="19" dur="1000" fill="hold"/>
                                        <p:tgtEl>
                                          <p:spTgt spid="7"/>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1000"/>
                                        <p:tgtEl>
                                          <p:spTgt spid="10"/>
                                        </p:tgtEl>
                                      </p:cBhvr>
                                    </p:animEffect>
                                    <p:anim calcmode="lin" valueType="num">
                                      <p:cBhvr>
                                        <p:cTn id="23" dur="1000" fill="hold"/>
                                        <p:tgtEl>
                                          <p:spTgt spid="10"/>
                                        </p:tgtEl>
                                        <p:attrNameLst>
                                          <p:attrName>ppt_x</p:attrName>
                                        </p:attrNameLst>
                                      </p:cBhvr>
                                      <p:tavLst>
                                        <p:tav tm="0">
                                          <p:val>
                                            <p:strVal val="#ppt_x"/>
                                          </p:val>
                                        </p:tav>
                                        <p:tav tm="100000">
                                          <p:val>
                                            <p:strVal val="#ppt_x"/>
                                          </p:val>
                                        </p:tav>
                                      </p:tavLst>
                                    </p:anim>
                                    <p:anim calcmode="lin" valueType="num">
                                      <p:cBhvr>
                                        <p:cTn id="24"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p:bldP spid="7" grpId="0"/>
      <p:bldP spid="10"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2" name="稻壳儿_刀客儿出品_1"/>
          <p:cNvGraphicFramePr>
            <a:graphicFrameLocks noGrp="1"/>
          </p:cNvGraphicFramePr>
          <p:nvPr>
            <p:extLst>
              <p:ext uri="{D42A27DB-BD31-4B8C-83A1-F6EECF244321}">
                <p14:modId xmlns:p14="http://schemas.microsoft.com/office/powerpoint/2010/main" val="2841229835"/>
              </p:ext>
            </p:extLst>
          </p:nvPr>
        </p:nvGraphicFramePr>
        <p:xfrm>
          <a:off x="837599" y="2083645"/>
          <a:ext cx="5064239" cy="4049686"/>
        </p:xfrm>
        <a:graphic>
          <a:graphicData uri="http://schemas.openxmlformats.org/drawingml/2006/table">
            <a:tbl>
              <a:tblPr>
                <a:tableStyleId>{5C22544A-7EE6-4342-B048-85BDC9FD1C3A}</a:tableStyleId>
              </a:tblPr>
              <a:tblGrid>
                <a:gridCol w="2618373">
                  <a:extLst>
                    <a:ext uri="{9D8B030D-6E8A-4147-A177-3AD203B41FA5}">
                      <a16:colId xmlns:a16="http://schemas.microsoft.com/office/drawing/2014/main" val="20000"/>
                    </a:ext>
                  </a:extLst>
                </a:gridCol>
                <a:gridCol w="1231056">
                  <a:extLst>
                    <a:ext uri="{9D8B030D-6E8A-4147-A177-3AD203B41FA5}">
                      <a16:colId xmlns:a16="http://schemas.microsoft.com/office/drawing/2014/main" val="20001"/>
                    </a:ext>
                  </a:extLst>
                </a:gridCol>
                <a:gridCol w="1214810">
                  <a:extLst>
                    <a:ext uri="{9D8B030D-6E8A-4147-A177-3AD203B41FA5}">
                      <a16:colId xmlns:a16="http://schemas.microsoft.com/office/drawing/2014/main" val="20002"/>
                    </a:ext>
                  </a:extLst>
                </a:gridCol>
              </a:tblGrid>
              <a:tr h="574606">
                <a:tc>
                  <a:txBody>
                    <a:bodyPr/>
                    <a:lstStyle/>
                    <a:p>
                      <a:r>
                        <a:rPr lang="en-US" sz="1400" b="0" dirty="0">
                          <a:solidFill>
                            <a:schemeClr val="tx1">
                              <a:lumMod val="65000"/>
                              <a:lumOff val="35000"/>
                            </a:schemeClr>
                          </a:solidFill>
                          <a:latin typeface="+mj-lt"/>
                        </a:rPr>
                        <a:t>Content Title</a:t>
                      </a:r>
                    </a:p>
                  </a:txBody>
                  <a:tcPr marL="91299" marR="0" marT="0" marB="0" anchor="ctr">
                    <a:lnL w="12700" cap="flat" cmpd="sng" algn="ctr">
                      <a:solidFill>
                        <a:schemeClr val="tx1">
                          <a:lumMod val="40000"/>
                          <a:lumOff val="60000"/>
                        </a:schemeClr>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FF2F3"/>
                    </a:solidFill>
                  </a:tcPr>
                </a:tc>
                <a:tc>
                  <a:txBody>
                    <a:bodyPr/>
                    <a:lstStyle/>
                    <a:p>
                      <a:pPr algn="ctr"/>
                      <a:r>
                        <a:rPr lang="en-US" sz="1400" b="0" dirty="0">
                          <a:solidFill>
                            <a:srgbClr val="FFFFFF"/>
                          </a:solidFill>
                          <a:latin typeface="+mj-lt"/>
                        </a:rPr>
                        <a:t>Info 01</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400" b="0" kern="1200" dirty="0">
                          <a:solidFill>
                            <a:srgbClr val="FFFFFF"/>
                          </a:solidFill>
                          <a:latin typeface="+mj-lt"/>
                          <a:ea typeface="+mn-ea"/>
                          <a:cs typeface="+mn-cs"/>
                        </a:rPr>
                        <a:t>Info 02</a:t>
                      </a:r>
                    </a:p>
                  </a:txBody>
                  <a:tcPr marL="0" marR="0" marT="0" marB="0" anchor="ctr">
                    <a:lnL w="12700" cap="flat" cmpd="sng" algn="ctr">
                      <a:solidFill>
                        <a:srgbClr val="FFFFFF"/>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extLst>
                  <a:ext uri="{0D108BD9-81ED-4DB2-BD59-A6C34878D82A}">
                    <a16:rowId xmlns:a16="http://schemas.microsoft.com/office/drawing/2014/main" val="10000"/>
                  </a:ext>
                </a:extLst>
              </a:tr>
              <a:tr h="4964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chemeClr val="tx1"/>
                          </a:solidFill>
                          <a:effectLst/>
                          <a:uLnTx/>
                          <a:uFillTx/>
                          <a:latin typeface="+mn-lt"/>
                          <a:ea typeface="+mn-ea"/>
                          <a:cs typeface="+mn-cs"/>
                        </a:rPr>
                        <a:t>Passages Of Lorem Available.</a:t>
                      </a:r>
                    </a:p>
                  </a:txBody>
                  <a:tcPr marL="91299" marR="0" marT="0" marB="0"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b="0" i="0" dirty="0">
                          <a:solidFill>
                            <a:schemeClr val="tx1"/>
                          </a:solidFill>
                        </a:rPr>
                        <a:t>Yup</a:t>
                      </a:r>
                    </a:p>
                  </a:txBody>
                  <a:tcPr marL="0" marR="0" marT="0" marB="0"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FF2F3"/>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b="0" i="0" dirty="0">
                          <a:solidFill>
                            <a:schemeClr val="tx1"/>
                          </a:solidFill>
                        </a:rPr>
                        <a:t>Nope</a:t>
                      </a:r>
                    </a:p>
                  </a:txBody>
                  <a:tcPr marL="0" marR="0" marT="0" marB="0"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4964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chemeClr val="tx1"/>
                          </a:solidFill>
                          <a:effectLst/>
                          <a:uLnTx/>
                          <a:uFillTx/>
                          <a:latin typeface="+mn-lt"/>
                          <a:ea typeface="+mn-ea"/>
                          <a:cs typeface="+mn-cs"/>
                        </a:rPr>
                        <a:t>Roots In A Piece Classical Latin.</a:t>
                      </a:r>
                    </a:p>
                  </a:txBody>
                  <a:tcPr marL="91299" marR="0" marT="0" marB="0"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b="0" i="0" dirty="0">
                          <a:solidFill>
                            <a:schemeClr val="tx1"/>
                          </a:solidFill>
                        </a:rPr>
                        <a:t>Yup</a:t>
                      </a:r>
                    </a:p>
                  </a:txBody>
                  <a:tcPr marL="0" marR="0" marT="0" marB="0"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FF2F3"/>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b="0" i="0" dirty="0">
                          <a:solidFill>
                            <a:schemeClr val="tx1"/>
                          </a:solidFill>
                        </a:rPr>
                        <a:t>Nope</a:t>
                      </a:r>
                    </a:p>
                  </a:txBody>
                  <a:tcPr marL="0" marR="0" marT="0" marB="0"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4964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chemeClr val="tx1"/>
                          </a:solidFill>
                          <a:effectLst/>
                          <a:uLnTx/>
                          <a:uFillTx/>
                          <a:latin typeface="+mn-lt"/>
                          <a:ea typeface="+mn-ea"/>
                          <a:cs typeface="+mn-cs"/>
                        </a:rPr>
                        <a:t>There Are Variations Of Passages.</a:t>
                      </a:r>
                    </a:p>
                  </a:txBody>
                  <a:tcPr marL="91299" marR="0" marT="0" marB="0"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b="0" i="0" dirty="0">
                          <a:solidFill>
                            <a:schemeClr val="tx1"/>
                          </a:solidFill>
                        </a:rPr>
                        <a:t>Nope</a:t>
                      </a:r>
                    </a:p>
                  </a:txBody>
                  <a:tcPr marL="0" marR="0" marT="0" marB="0"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FF2F3"/>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b="0" i="0" dirty="0">
                          <a:solidFill>
                            <a:schemeClr val="tx1"/>
                          </a:solidFill>
                        </a:rPr>
                        <a:t>Yup</a:t>
                      </a:r>
                    </a:p>
                  </a:txBody>
                  <a:tcPr marL="0" marR="0" marT="0" marB="0"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4964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chemeClr val="tx1"/>
                          </a:solidFill>
                          <a:effectLst/>
                          <a:uLnTx/>
                          <a:uFillTx/>
                          <a:latin typeface="+mn-lt"/>
                          <a:ea typeface="+mn-ea"/>
                          <a:cs typeface="+mn-cs"/>
                        </a:rPr>
                        <a:t>Contrary To Popular Belief.</a:t>
                      </a:r>
                    </a:p>
                  </a:txBody>
                  <a:tcPr marL="91299" marR="0" marT="0" marB="0"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b="0" i="0" dirty="0">
                          <a:solidFill>
                            <a:schemeClr val="tx1"/>
                          </a:solidFill>
                        </a:rPr>
                        <a:t>Yup</a:t>
                      </a:r>
                    </a:p>
                  </a:txBody>
                  <a:tcPr marL="0" marR="0" marT="0" marB="0"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FF2F3"/>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b="0" i="0" dirty="0">
                          <a:solidFill>
                            <a:schemeClr val="tx1"/>
                          </a:solidFill>
                        </a:rPr>
                        <a:t>Yup</a:t>
                      </a:r>
                    </a:p>
                  </a:txBody>
                  <a:tcPr marL="0" marR="0" marT="0" marB="0"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r h="4964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chemeClr val="tx1"/>
                          </a:solidFill>
                          <a:effectLst/>
                          <a:uLnTx/>
                          <a:uFillTx/>
                          <a:latin typeface="+mn-lt"/>
                          <a:ea typeface="+mn-ea"/>
                          <a:cs typeface="+mn-cs"/>
                        </a:rPr>
                        <a:t>Majority Have Suffered Alteration.</a:t>
                      </a:r>
                    </a:p>
                  </a:txBody>
                  <a:tcPr marL="91299" marR="0" marT="0" marB="0"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b="0" i="0" dirty="0">
                          <a:solidFill>
                            <a:schemeClr val="tx1"/>
                          </a:solidFill>
                        </a:rPr>
                        <a:t>Nope</a:t>
                      </a:r>
                    </a:p>
                  </a:txBody>
                  <a:tcPr marL="0" marR="0" marT="0" marB="0"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FF2F3"/>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b="0" i="0" dirty="0">
                          <a:solidFill>
                            <a:schemeClr val="tx1"/>
                          </a:solidFill>
                        </a:rPr>
                        <a:t>Yup</a:t>
                      </a:r>
                    </a:p>
                  </a:txBody>
                  <a:tcPr marL="0" marR="0" marT="0" marB="0"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5"/>
                  </a:ext>
                </a:extLst>
              </a:tr>
              <a:tr h="4964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chemeClr val="tx1"/>
                          </a:solidFill>
                          <a:effectLst/>
                          <a:uLnTx/>
                          <a:uFillTx/>
                          <a:latin typeface="+mn-lt"/>
                          <a:ea typeface="+mn-ea"/>
                          <a:cs typeface="+mn-cs"/>
                        </a:rPr>
                        <a:t>Contrary To Popular Belief.</a:t>
                      </a:r>
                    </a:p>
                  </a:txBody>
                  <a:tcPr marL="91299" marR="0" marT="0" marB="0"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b="0" i="0" dirty="0">
                          <a:solidFill>
                            <a:schemeClr val="tx1"/>
                          </a:solidFill>
                        </a:rPr>
                        <a:t>Yup</a:t>
                      </a:r>
                    </a:p>
                  </a:txBody>
                  <a:tcPr marL="0" marR="0" marT="0" marB="0"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FF2F3"/>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b="0" i="0" dirty="0">
                          <a:solidFill>
                            <a:schemeClr val="tx1"/>
                          </a:solidFill>
                        </a:rPr>
                        <a:t>Nope</a:t>
                      </a:r>
                    </a:p>
                  </a:txBody>
                  <a:tcPr marL="0" marR="0" marT="0" marB="0"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6"/>
                  </a:ext>
                </a:extLst>
              </a:tr>
              <a:tr h="4964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b="0" dirty="0">
                          <a:solidFill>
                            <a:schemeClr val="tx1">
                              <a:lumMod val="65000"/>
                              <a:lumOff val="35000"/>
                            </a:schemeClr>
                          </a:solidFill>
                          <a:latin typeface="+mj-lt"/>
                        </a:rPr>
                        <a:t>Note:</a:t>
                      </a:r>
                    </a:p>
                  </a:txBody>
                  <a:tcPr marL="91299" marR="0" marT="0" marB="0"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FF2F3"/>
                    </a:solidFill>
                  </a:tcPr>
                </a:tc>
                <a:tc>
                  <a:txBody>
                    <a:bodyPr/>
                    <a:lstStyle/>
                    <a:p>
                      <a:pPr algn="ctr"/>
                      <a:endParaRPr lang="en-US" sz="1400" dirty="0">
                        <a:solidFill>
                          <a:schemeClr val="tx1">
                            <a:lumMod val="65000"/>
                            <a:lumOff val="35000"/>
                          </a:schemeClr>
                        </a:solidFill>
                        <a:latin typeface="+mj-lt"/>
                      </a:endParaRPr>
                    </a:p>
                  </a:txBody>
                  <a:tcPr marL="0" marR="0" marT="0" marB="0"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FF2F3"/>
                    </a:solidFill>
                  </a:tcPr>
                </a:tc>
                <a:tc>
                  <a:txBody>
                    <a:bodyPr/>
                    <a:lstStyle/>
                    <a:p>
                      <a:pPr algn="ctr"/>
                      <a:endParaRPr lang="en-US" sz="1400" dirty="0">
                        <a:solidFill>
                          <a:schemeClr val="tx1">
                            <a:lumMod val="65000"/>
                            <a:lumOff val="35000"/>
                          </a:schemeClr>
                        </a:solidFill>
                        <a:latin typeface="+mj-lt"/>
                      </a:endParaRPr>
                    </a:p>
                  </a:txBody>
                  <a:tcPr marL="0" marR="0" marT="0" marB="0"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7"/>
                  </a:ext>
                </a:extLst>
              </a:tr>
            </a:tbl>
          </a:graphicData>
        </a:graphic>
      </p:graphicFrame>
      <p:graphicFrame>
        <p:nvGraphicFramePr>
          <p:cNvPr id="23" name="稻壳儿_刀客儿出品_2"/>
          <p:cNvGraphicFramePr>
            <a:graphicFrameLocks noGrp="1"/>
          </p:cNvGraphicFramePr>
          <p:nvPr>
            <p:extLst>
              <p:ext uri="{D42A27DB-BD31-4B8C-83A1-F6EECF244321}">
                <p14:modId xmlns:p14="http://schemas.microsoft.com/office/powerpoint/2010/main" val="4011031402"/>
              </p:ext>
            </p:extLst>
          </p:nvPr>
        </p:nvGraphicFramePr>
        <p:xfrm>
          <a:off x="6287608" y="2083645"/>
          <a:ext cx="5064240" cy="4049686"/>
        </p:xfrm>
        <a:graphic>
          <a:graphicData uri="http://schemas.openxmlformats.org/drawingml/2006/table">
            <a:tbl>
              <a:tblPr>
                <a:tableStyleId>{5C22544A-7EE6-4342-B048-85BDC9FD1C3A}</a:tableStyleId>
              </a:tblPr>
              <a:tblGrid>
                <a:gridCol w="2618374">
                  <a:extLst>
                    <a:ext uri="{9D8B030D-6E8A-4147-A177-3AD203B41FA5}">
                      <a16:colId xmlns:a16="http://schemas.microsoft.com/office/drawing/2014/main" val="20000"/>
                    </a:ext>
                  </a:extLst>
                </a:gridCol>
                <a:gridCol w="1231056">
                  <a:extLst>
                    <a:ext uri="{9D8B030D-6E8A-4147-A177-3AD203B41FA5}">
                      <a16:colId xmlns:a16="http://schemas.microsoft.com/office/drawing/2014/main" val="20001"/>
                    </a:ext>
                  </a:extLst>
                </a:gridCol>
                <a:gridCol w="1214810">
                  <a:extLst>
                    <a:ext uri="{9D8B030D-6E8A-4147-A177-3AD203B41FA5}">
                      <a16:colId xmlns:a16="http://schemas.microsoft.com/office/drawing/2014/main" val="20002"/>
                    </a:ext>
                  </a:extLst>
                </a:gridCol>
              </a:tblGrid>
              <a:tr h="574606">
                <a:tc>
                  <a:txBody>
                    <a:bodyPr/>
                    <a:lstStyle/>
                    <a:p>
                      <a:r>
                        <a:rPr lang="en-US" sz="1400" b="0" dirty="0">
                          <a:solidFill>
                            <a:schemeClr val="tx1">
                              <a:lumMod val="65000"/>
                              <a:lumOff val="35000"/>
                            </a:schemeClr>
                          </a:solidFill>
                          <a:latin typeface="+mj-lt"/>
                        </a:rPr>
                        <a:t>Content Title</a:t>
                      </a:r>
                    </a:p>
                  </a:txBody>
                  <a:tcPr marL="91299" marR="0" marT="0" marB="0" anchor="ctr">
                    <a:lnL w="12700" cap="flat" cmpd="sng" algn="ctr">
                      <a:solidFill>
                        <a:schemeClr val="tx1">
                          <a:lumMod val="40000"/>
                          <a:lumOff val="60000"/>
                        </a:schemeClr>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FF2F3"/>
                    </a:solidFill>
                  </a:tcPr>
                </a:tc>
                <a:tc>
                  <a:txBody>
                    <a:bodyPr/>
                    <a:lstStyle/>
                    <a:p>
                      <a:pPr algn="ctr"/>
                      <a:r>
                        <a:rPr lang="en-US" sz="1400" b="0" dirty="0">
                          <a:solidFill>
                            <a:srgbClr val="FFFFFF"/>
                          </a:solidFill>
                          <a:latin typeface="+mj-lt"/>
                        </a:rPr>
                        <a:t>Info 01</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400" b="0" kern="1200" dirty="0">
                          <a:solidFill>
                            <a:srgbClr val="FFFFFF"/>
                          </a:solidFill>
                          <a:latin typeface="+mj-lt"/>
                          <a:ea typeface="+mn-ea"/>
                          <a:cs typeface="+mn-cs"/>
                        </a:rPr>
                        <a:t>Info 02</a:t>
                      </a:r>
                    </a:p>
                  </a:txBody>
                  <a:tcPr marL="0" marR="0" marT="0" marB="0" anchor="ctr">
                    <a:lnL w="12700" cap="flat" cmpd="sng" algn="ctr">
                      <a:solidFill>
                        <a:srgbClr val="FFFFFF"/>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extLst>
                  <a:ext uri="{0D108BD9-81ED-4DB2-BD59-A6C34878D82A}">
                    <a16:rowId xmlns:a16="http://schemas.microsoft.com/office/drawing/2014/main" val="10000"/>
                  </a:ext>
                </a:extLst>
              </a:tr>
              <a:tr h="4964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chemeClr val="tx1"/>
                          </a:solidFill>
                          <a:effectLst/>
                          <a:uLnTx/>
                          <a:uFillTx/>
                          <a:latin typeface="+mn-lt"/>
                          <a:ea typeface="+mn-ea"/>
                          <a:cs typeface="+mn-cs"/>
                        </a:rPr>
                        <a:t>Passages Of Lorem Available.</a:t>
                      </a:r>
                    </a:p>
                  </a:txBody>
                  <a:tcPr marL="91299" marR="0" marT="0" marB="0"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b="0" i="0" dirty="0">
                          <a:solidFill>
                            <a:schemeClr val="tx1"/>
                          </a:solidFill>
                        </a:rPr>
                        <a:t>Yup</a:t>
                      </a:r>
                    </a:p>
                  </a:txBody>
                  <a:tcPr marL="0" marR="0" marT="0" marB="0"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FF2F3"/>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b="0" i="0" dirty="0">
                          <a:solidFill>
                            <a:schemeClr val="tx1"/>
                          </a:solidFill>
                        </a:rPr>
                        <a:t>Nope</a:t>
                      </a:r>
                    </a:p>
                  </a:txBody>
                  <a:tcPr marL="0" marR="0" marT="0" marB="0"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4964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chemeClr val="tx1"/>
                          </a:solidFill>
                          <a:effectLst/>
                          <a:uLnTx/>
                          <a:uFillTx/>
                          <a:latin typeface="+mn-lt"/>
                          <a:ea typeface="+mn-ea"/>
                          <a:cs typeface="+mn-cs"/>
                        </a:rPr>
                        <a:t>Roots In A Piece Classical Latin.</a:t>
                      </a:r>
                    </a:p>
                  </a:txBody>
                  <a:tcPr marL="91299" marR="0" marT="0" marB="0"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b="0" i="0" dirty="0">
                          <a:solidFill>
                            <a:schemeClr val="tx1"/>
                          </a:solidFill>
                        </a:rPr>
                        <a:t>Yup</a:t>
                      </a:r>
                    </a:p>
                  </a:txBody>
                  <a:tcPr marL="0" marR="0" marT="0" marB="0"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FF2F3"/>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b="0" i="0" dirty="0">
                          <a:solidFill>
                            <a:schemeClr val="tx1"/>
                          </a:solidFill>
                        </a:rPr>
                        <a:t>Nope</a:t>
                      </a:r>
                    </a:p>
                  </a:txBody>
                  <a:tcPr marL="0" marR="0" marT="0" marB="0"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4964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chemeClr val="tx1"/>
                          </a:solidFill>
                          <a:effectLst/>
                          <a:uLnTx/>
                          <a:uFillTx/>
                          <a:latin typeface="+mn-lt"/>
                          <a:ea typeface="+mn-ea"/>
                          <a:cs typeface="+mn-cs"/>
                        </a:rPr>
                        <a:t>There Are Variations Of Passages.</a:t>
                      </a:r>
                    </a:p>
                  </a:txBody>
                  <a:tcPr marL="91299" marR="0" marT="0" marB="0"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b="0" i="0" dirty="0">
                          <a:solidFill>
                            <a:schemeClr val="tx1"/>
                          </a:solidFill>
                        </a:rPr>
                        <a:t>Nope</a:t>
                      </a:r>
                    </a:p>
                  </a:txBody>
                  <a:tcPr marL="0" marR="0" marT="0" marB="0"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FF2F3"/>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b="0" i="0" dirty="0">
                          <a:solidFill>
                            <a:schemeClr val="tx1"/>
                          </a:solidFill>
                        </a:rPr>
                        <a:t>Yup</a:t>
                      </a:r>
                    </a:p>
                  </a:txBody>
                  <a:tcPr marL="0" marR="0" marT="0" marB="0"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4964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chemeClr val="tx1"/>
                          </a:solidFill>
                          <a:effectLst/>
                          <a:uLnTx/>
                          <a:uFillTx/>
                          <a:latin typeface="+mn-lt"/>
                          <a:ea typeface="+mn-ea"/>
                          <a:cs typeface="+mn-cs"/>
                        </a:rPr>
                        <a:t>Contrary To Popular Belief.</a:t>
                      </a:r>
                    </a:p>
                  </a:txBody>
                  <a:tcPr marL="91299" marR="0" marT="0" marB="0"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b="0" i="0" dirty="0">
                          <a:solidFill>
                            <a:schemeClr val="tx1"/>
                          </a:solidFill>
                        </a:rPr>
                        <a:t>Yup</a:t>
                      </a:r>
                    </a:p>
                  </a:txBody>
                  <a:tcPr marL="0" marR="0" marT="0" marB="0"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FF2F3"/>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b="0" i="0" dirty="0">
                          <a:solidFill>
                            <a:schemeClr val="tx1"/>
                          </a:solidFill>
                        </a:rPr>
                        <a:t>Yup</a:t>
                      </a:r>
                    </a:p>
                  </a:txBody>
                  <a:tcPr marL="0" marR="0" marT="0" marB="0"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r h="4964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chemeClr val="tx1"/>
                          </a:solidFill>
                          <a:effectLst/>
                          <a:uLnTx/>
                          <a:uFillTx/>
                          <a:latin typeface="+mn-lt"/>
                          <a:ea typeface="+mn-ea"/>
                          <a:cs typeface="+mn-cs"/>
                        </a:rPr>
                        <a:t>Majority Have Suffered Alteration.</a:t>
                      </a:r>
                    </a:p>
                  </a:txBody>
                  <a:tcPr marL="91299" marR="0" marT="0" marB="0"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b="0" i="0" dirty="0">
                          <a:solidFill>
                            <a:schemeClr val="tx1"/>
                          </a:solidFill>
                        </a:rPr>
                        <a:t>Nope</a:t>
                      </a:r>
                    </a:p>
                  </a:txBody>
                  <a:tcPr marL="0" marR="0" marT="0" marB="0"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FF2F3"/>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b="0" i="0" dirty="0">
                          <a:solidFill>
                            <a:schemeClr val="tx1"/>
                          </a:solidFill>
                        </a:rPr>
                        <a:t>Yup</a:t>
                      </a:r>
                    </a:p>
                  </a:txBody>
                  <a:tcPr marL="0" marR="0" marT="0" marB="0"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5"/>
                  </a:ext>
                </a:extLst>
              </a:tr>
              <a:tr h="4964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chemeClr val="tx1"/>
                          </a:solidFill>
                          <a:effectLst/>
                          <a:uLnTx/>
                          <a:uFillTx/>
                          <a:latin typeface="+mn-lt"/>
                          <a:ea typeface="+mn-ea"/>
                          <a:cs typeface="+mn-cs"/>
                        </a:rPr>
                        <a:t>Contrary To Popular Belief.</a:t>
                      </a:r>
                    </a:p>
                  </a:txBody>
                  <a:tcPr marL="91299" marR="0" marT="0" marB="0"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b="0" i="0" dirty="0">
                          <a:solidFill>
                            <a:schemeClr val="tx1"/>
                          </a:solidFill>
                        </a:rPr>
                        <a:t>Yup</a:t>
                      </a:r>
                    </a:p>
                  </a:txBody>
                  <a:tcPr marL="0" marR="0" marT="0" marB="0"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FF2F3"/>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b="0" i="0" dirty="0">
                          <a:solidFill>
                            <a:schemeClr val="tx1"/>
                          </a:solidFill>
                        </a:rPr>
                        <a:t>Nope</a:t>
                      </a:r>
                    </a:p>
                  </a:txBody>
                  <a:tcPr marL="0" marR="0" marT="0" marB="0"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6"/>
                  </a:ext>
                </a:extLst>
              </a:tr>
              <a:tr h="4964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b="0" dirty="0">
                          <a:solidFill>
                            <a:schemeClr val="tx1">
                              <a:lumMod val="65000"/>
                              <a:lumOff val="35000"/>
                            </a:schemeClr>
                          </a:solidFill>
                          <a:latin typeface="+mj-lt"/>
                        </a:rPr>
                        <a:t>Note:</a:t>
                      </a:r>
                    </a:p>
                  </a:txBody>
                  <a:tcPr marL="91299" marR="0" marT="0" marB="0"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FF2F3"/>
                    </a:solidFill>
                  </a:tcPr>
                </a:tc>
                <a:tc>
                  <a:txBody>
                    <a:bodyPr/>
                    <a:lstStyle/>
                    <a:p>
                      <a:pPr algn="ctr"/>
                      <a:endParaRPr lang="en-US" sz="1400" dirty="0">
                        <a:solidFill>
                          <a:schemeClr val="bg1"/>
                        </a:solidFill>
                        <a:latin typeface="+mj-lt"/>
                      </a:endParaRPr>
                    </a:p>
                  </a:txBody>
                  <a:tcPr marL="0" marR="0" marT="0" marB="0"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FF2F3"/>
                    </a:solidFill>
                  </a:tcPr>
                </a:tc>
                <a:tc>
                  <a:txBody>
                    <a:bodyPr/>
                    <a:lstStyle/>
                    <a:p>
                      <a:pPr algn="ctr"/>
                      <a:endParaRPr lang="en-US" sz="1400" dirty="0">
                        <a:solidFill>
                          <a:schemeClr val="bg1"/>
                        </a:solidFill>
                        <a:latin typeface="+mj-lt"/>
                      </a:endParaRPr>
                    </a:p>
                  </a:txBody>
                  <a:tcPr marL="0" marR="0" marT="0" marB="0" anchor="ctr">
                    <a:lnL w="12700" cap="flat" cmpd="sng" algn="ctr">
                      <a:solidFill>
                        <a:schemeClr val="tx1">
                          <a:lumMod val="40000"/>
                          <a:lumOff val="60000"/>
                        </a:schemeClr>
                      </a:solidFill>
                      <a:prstDash val="solid"/>
                      <a:round/>
                      <a:headEnd type="none" w="med" len="med"/>
                      <a:tailEnd type="none" w="med" len="med"/>
                    </a:lnL>
                    <a:lnR w="12700" cap="flat" cmpd="sng" algn="ctr">
                      <a:solidFill>
                        <a:schemeClr val="tx1">
                          <a:lumMod val="40000"/>
                          <a:lumOff val="60000"/>
                        </a:schemeClr>
                      </a:solidFill>
                      <a:prstDash val="solid"/>
                      <a:round/>
                      <a:headEnd type="none" w="med" len="med"/>
                      <a:tailEnd type="none" w="med" len="med"/>
                    </a:lnR>
                    <a:lnT w="12700" cap="flat" cmpd="sng" algn="ctr">
                      <a:solidFill>
                        <a:schemeClr val="tx1">
                          <a:lumMod val="40000"/>
                          <a:lumOff val="60000"/>
                        </a:schemeClr>
                      </a:solidFill>
                      <a:prstDash val="solid"/>
                      <a:round/>
                      <a:headEnd type="none" w="med" len="med"/>
                      <a:tailEnd type="none" w="med" len="med"/>
                    </a:lnT>
                    <a:lnB w="12700" cap="flat" cmpd="sng" algn="ctr">
                      <a:solidFill>
                        <a:schemeClr val="tx1">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7"/>
                  </a:ext>
                </a:extLst>
              </a:tr>
            </a:tbl>
          </a:graphicData>
        </a:graphic>
      </p:graphicFrame>
      <p:sp>
        <p:nvSpPr>
          <p:cNvPr id="6" name="稻壳儿_刀客儿出品_3">
            <a:extLst>
              <a:ext uri="{FF2B5EF4-FFF2-40B4-BE49-F238E27FC236}">
                <a16:creationId xmlns:a16="http://schemas.microsoft.com/office/drawing/2014/main" id="{8F211BAD-7756-4C77-BBF5-59A7D381457B}"/>
              </a:ext>
            </a:extLst>
          </p:cNvPr>
          <p:cNvSpPr txBox="1"/>
          <p:nvPr/>
        </p:nvSpPr>
        <p:spPr>
          <a:xfrm>
            <a:off x="4567376" y="509272"/>
            <a:ext cx="3057247" cy="584775"/>
          </a:xfrm>
          <a:prstGeom prst="rect">
            <a:avLst/>
          </a:prstGeom>
          <a:noFill/>
        </p:spPr>
        <p:txBody>
          <a:bodyPr wrap="none" rtlCol="0">
            <a:spAutoFit/>
          </a:bodyPr>
          <a:lstStyle/>
          <a:p>
            <a:pPr algn="ctr"/>
            <a:r>
              <a:rPr lang="zh-CN" altLang="en-US" sz="3200" dirty="0">
                <a:latin typeface="+mj-ea"/>
                <a:ea typeface="+mj-ea"/>
              </a:rPr>
              <a:t>在这里添加标题</a:t>
            </a:r>
            <a:endParaRPr lang="en-US" sz="3200" dirty="0">
              <a:latin typeface="+mj-ea"/>
              <a:ea typeface="+mj-ea"/>
            </a:endParaRPr>
          </a:p>
        </p:txBody>
      </p:sp>
      <p:sp>
        <p:nvSpPr>
          <p:cNvPr id="7" name="稻壳儿_刀客儿出品_4">
            <a:extLst>
              <a:ext uri="{FF2B5EF4-FFF2-40B4-BE49-F238E27FC236}">
                <a16:creationId xmlns:a16="http://schemas.microsoft.com/office/drawing/2014/main" id="{7FE581FA-3726-462F-A728-EA97F40977AA}"/>
              </a:ext>
            </a:extLst>
          </p:cNvPr>
          <p:cNvSpPr txBox="1"/>
          <p:nvPr/>
        </p:nvSpPr>
        <p:spPr>
          <a:xfrm>
            <a:off x="3938486" y="1031741"/>
            <a:ext cx="4315027" cy="307777"/>
          </a:xfrm>
          <a:prstGeom prst="rect">
            <a:avLst/>
          </a:prstGeom>
          <a:noFill/>
        </p:spPr>
        <p:txBody>
          <a:bodyPr wrap="none" rtlCol="0">
            <a:spAutoFit/>
          </a:bodyPr>
          <a:lstStyle/>
          <a:p>
            <a:pPr algn="ctr"/>
            <a:r>
              <a:rPr lang="en-US" altLang="zh-CN" sz="1400" dirty="0"/>
              <a:t>Lorem ipsum dolor sit </a:t>
            </a:r>
            <a:r>
              <a:rPr lang="en-US" altLang="zh-CN" sz="1400" dirty="0" err="1"/>
              <a:t>amet</a:t>
            </a:r>
            <a:r>
              <a:rPr lang="en-US" altLang="zh-CN" sz="1400" dirty="0"/>
              <a:t>, </a:t>
            </a:r>
            <a:r>
              <a:rPr lang="en-US" altLang="zh-CN" sz="1400" dirty="0" err="1"/>
              <a:t>consectetuer</a:t>
            </a:r>
            <a:r>
              <a:rPr lang="en-US" altLang="zh-CN" sz="1400" dirty="0"/>
              <a:t> </a:t>
            </a:r>
            <a:r>
              <a:rPr lang="en-US" altLang="zh-CN" sz="1400" dirty="0" err="1"/>
              <a:t>adipiscing</a:t>
            </a:r>
            <a:r>
              <a:rPr lang="en-US" altLang="zh-CN" sz="1400" dirty="0"/>
              <a:t> </a:t>
            </a:r>
            <a:r>
              <a:rPr lang="en-US" altLang="zh-CN" sz="1400" dirty="0" err="1"/>
              <a:t>elit</a:t>
            </a:r>
            <a:r>
              <a:rPr lang="en-US" altLang="zh-CN" sz="1400" dirty="0"/>
              <a:t>.</a:t>
            </a:r>
            <a:endParaRPr lang="en-US" sz="1400" dirty="0"/>
          </a:p>
        </p:txBody>
      </p:sp>
    </p:spTree>
    <p:extLst>
      <p:ext uri="{BB962C8B-B14F-4D97-AF65-F5344CB8AC3E}">
        <p14:creationId xmlns:p14="http://schemas.microsoft.com/office/powerpoint/2010/main" val="284827640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22"/>
                                        </p:tgtEl>
                                        <p:attrNameLst>
                                          <p:attrName>style.visibility</p:attrName>
                                        </p:attrNameLst>
                                      </p:cBhvr>
                                      <p:to>
                                        <p:strVal val="visible"/>
                                      </p:to>
                                    </p:set>
                                    <p:anim calcmode="lin" valueType="num">
                                      <p:cBhvr additive="base">
                                        <p:cTn id="19" dur="500" fill="hold"/>
                                        <p:tgtEl>
                                          <p:spTgt spid="22"/>
                                        </p:tgtEl>
                                        <p:attrNameLst>
                                          <p:attrName>ppt_x</p:attrName>
                                        </p:attrNameLst>
                                      </p:cBhvr>
                                      <p:tavLst>
                                        <p:tav tm="0">
                                          <p:val>
                                            <p:strVal val="#ppt_x"/>
                                          </p:val>
                                        </p:tav>
                                        <p:tav tm="100000">
                                          <p:val>
                                            <p:strVal val="#ppt_x"/>
                                          </p:val>
                                        </p:tav>
                                      </p:tavLst>
                                    </p:anim>
                                    <p:anim calcmode="lin" valueType="num">
                                      <p:cBhvr additive="base">
                                        <p:cTn id="20"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23"/>
                                        </p:tgtEl>
                                        <p:attrNameLst>
                                          <p:attrName>style.visibility</p:attrName>
                                        </p:attrNameLst>
                                      </p:cBhvr>
                                      <p:to>
                                        <p:strVal val="visible"/>
                                      </p:to>
                                    </p:set>
                                    <p:anim calcmode="lin" valueType="num">
                                      <p:cBhvr additive="base">
                                        <p:cTn id="25" dur="500" fill="hold"/>
                                        <p:tgtEl>
                                          <p:spTgt spid="23"/>
                                        </p:tgtEl>
                                        <p:attrNameLst>
                                          <p:attrName>ppt_x</p:attrName>
                                        </p:attrNameLst>
                                      </p:cBhvr>
                                      <p:tavLst>
                                        <p:tav tm="0">
                                          <p:val>
                                            <p:strVal val="#ppt_x"/>
                                          </p:val>
                                        </p:tav>
                                        <p:tav tm="100000">
                                          <p:val>
                                            <p:strVal val="#ppt_x"/>
                                          </p:val>
                                        </p:tav>
                                      </p:tavLst>
                                    </p:anim>
                                    <p:anim calcmode="lin" valueType="num">
                                      <p:cBhvr additive="base">
                                        <p:cTn id="26"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稻壳儿_刀客儿出品_1">
            <a:extLst>
              <a:ext uri="{FF2B5EF4-FFF2-40B4-BE49-F238E27FC236}">
                <a16:creationId xmlns:a16="http://schemas.microsoft.com/office/drawing/2014/main" id="{85C7F84B-F9D3-46E4-9B13-C41E4A798751}"/>
              </a:ext>
            </a:extLst>
          </p:cNvPr>
          <p:cNvSpPr txBox="1">
            <a:spLocks/>
          </p:cNvSpPr>
          <p:nvPr/>
        </p:nvSpPr>
        <p:spPr>
          <a:xfrm>
            <a:off x="1402080" y="2026493"/>
            <a:ext cx="4453116" cy="1442254"/>
          </a:xfrm>
          <a:prstGeom prst="rect">
            <a:avLst/>
          </a:prstGeom>
        </p:spPr>
        <p:txBody>
          <a:bodyPr lIns="90000" tIns="46800" rIns="90000" bIns="4680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en-US" sz="1200" dirty="0">
                <a:solidFill>
                  <a:schemeClr val="tx2">
                    <a:lumMod val="50000"/>
                  </a:schemeClr>
                </a:solidFill>
                <a:cs typeface="+mn-ea"/>
                <a:sym typeface="+mn-lt"/>
              </a:rPr>
              <a:t>Stars are created within galaxies from a reserve of cold gas that forms into giant molecular clouds. a reserve of cold gas that forms into giant molecular clouds. a reserve of cold gas that forms into giant molecular clouds. a reserve</a:t>
            </a:r>
          </a:p>
        </p:txBody>
      </p:sp>
      <p:sp>
        <p:nvSpPr>
          <p:cNvPr id="23" name="稻壳儿_刀客儿出品_2">
            <a:extLst>
              <a:ext uri="{FF2B5EF4-FFF2-40B4-BE49-F238E27FC236}">
                <a16:creationId xmlns:a16="http://schemas.microsoft.com/office/drawing/2014/main" id="{8D70E0F4-77E1-4737-B93B-454C3AE669E0}"/>
              </a:ext>
            </a:extLst>
          </p:cNvPr>
          <p:cNvSpPr/>
          <p:nvPr/>
        </p:nvSpPr>
        <p:spPr>
          <a:xfrm>
            <a:off x="1487418" y="3817943"/>
            <a:ext cx="1463040" cy="296858"/>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lstStyle/>
          <a:p>
            <a:pPr algn="ctr"/>
            <a:r>
              <a:rPr lang="zh-CN" altLang="en-US" sz="1200" dirty="0">
                <a:cs typeface="+mn-ea"/>
                <a:sym typeface="+mn-lt"/>
              </a:rPr>
              <a:t>添加标题</a:t>
            </a:r>
            <a:endParaRPr lang="en-US" sz="1200" dirty="0">
              <a:cs typeface="+mn-ea"/>
              <a:sym typeface="+mn-lt"/>
            </a:endParaRPr>
          </a:p>
        </p:txBody>
      </p:sp>
      <p:sp>
        <p:nvSpPr>
          <p:cNvPr id="24" name="稻壳儿_刀客儿出品_3">
            <a:extLst>
              <a:ext uri="{FF2B5EF4-FFF2-40B4-BE49-F238E27FC236}">
                <a16:creationId xmlns:a16="http://schemas.microsoft.com/office/drawing/2014/main" id="{C30FCA19-4D5D-404E-9F58-0BFC100FCD9E}"/>
              </a:ext>
            </a:extLst>
          </p:cNvPr>
          <p:cNvSpPr txBox="1">
            <a:spLocks/>
          </p:cNvSpPr>
          <p:nvPr/>
        </p:nvSpPr>
        <p:spPr>
          <a:xfrm>
            <a:off x="6336804" y="2034379"/>
            <a:ext cx="4453116" cy="1442254"/>
          </a:xfrm>
          <a:prstGeom prst="rect">
            <a:avLst/>
          </a:prstGeom>
        </p:spPr>
        <p:txBody>
          <a:bodyPr lIns="90000" tIns="46800" rIns="90000" bIns="4680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en-US" sz="1200" dirty="0">
                <a:solidFill>
                  <a:schemeClr val="tx2">
                    <a:lumMod val="50000"/>
                  </a:schemeClr>
                </a:solidFill>
                <a:cs typeface="+mn-ea"/>
                <a:sym typeface="+mn-lt"/>
              </a:rPr>
              <a:t>Stars are created within galaxies from a reserve of cold gas that forms into giant molecular clouds. a reserve of cold gas that forms into giant molecular clouds. a reserve of cold gas that forms into giant molecular clouds. a reserve</a:t>
            </a:r>
          </a:p>
        </p:txBody>
      </p:sp>
      <p:sp>
        <p:nvSpPr>
          <p:cNvPr id="25" name="稻壳儿_刀客儿出品_4">
            <a:extLst>
              <a:ext uri="{FF2B5EF4-FFF2-40B4-BE49-F238E27FC236}">
                <a16:creationId xmlns:a16="http://schemas.microsoft.com/office/drawing/2014/main" id="{DE43988B-0DB0-4F7E-A17E-60767E7E46BA}"/>
              </a:ext>
            </a:extLst>
          </p:cNvPr>
          <p:cNvSpPr/>
          <p:nvPr/>
        </p:nvSpPr>
        <p:spPr>
          <a:xfrm>
            <a:off x="6422142" y="3825829"/>
            <a:ext cx="1463040" cy="296858"/>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lstStyle/>
          <a:p>
            <a:pPr algn="ctr"/>
            <a:r>
              <a:rPr lang="zh-CN" altLang="en-US" sz="1200" dirty="0">
                <a:cs typeface="+mn-ea"/>
                <a:sym typeface="+mn-lt"/>
              </a:rPr>
              <a:t>添加标题</a:t>
            </a:r>
            <a:endParaRPr lang="en-US" sz="1200" dirty="0">
              <a:cs typeface="+mn-ea"/>
              <a:sym typeface="+mn-lt"/>
            </a:endParaRPr>
          </a:p>
        </p:txBody>
      </p:sp>
      <p:sp>
        <p:nvSpPr>
          <p:cNvPr id="7" name="稻壳儿_刀客儿出品_5">
            <a:extLst>
              <a:ext uri="{FF2B5EF4-FFF2-40B4-BE49-F238E27FC236}">
                <a16:creationId xmlns:a16="http://schemas.microsoft.com/office/drawing/2014/main" id="{F5CAC0E2-08E1-4D2A-A780-FC9F284AE16F}"/>
              </a:ext>
            </a:extLst>
          </p:cNvPr>
          <p:cNvSpPr/>
          <p:nvPr/>
        </p:nvSpPr>
        <p:spPr>
          <a:xfrm>
            <a:off x="0" y="5390052"/>
            <a:ext cx="12192000" cy="14679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lstStyle/>
          <a:p>
            <a:pPr algn="ctr"/>
            <a:endParaRPr lang="en-US"/>
          </a:p>
        </p:txBody>
      </p:sp>
      <p:sp>
        <p:nvSpPr>
          <p:cNvPr id="14" name="稻壳儿_刀客儿出品_6">
            <a:extLst>
              <a:ext uri="{FF2B5EF4-FFF2-40B4-BE49-F238E27FC236}">
                <a16:creationId xmlns:a16="http://schemas.microsoft.com/office/drawing/2014/main" id="{02F9C8AA-F94E-415D-8D9E-66B71777BF43}"/>
              </a:ext>
            </a:extLst>
          </p:cNvPr>
          <p:cNvSpPr txBox="1"/>
          <p:nvPr/>
        </p:nvSpPr>
        <p:spPr>
          <a:xfrm>
            <a:off x="4568103" y="509272"/>
            <a:ext cx="3055793" cy="584775"/>
          </a:xfrm>
          <a:prstGeom prst="rect">
            <a:avLst/>
          </a:prstGeom>
          <a:noFill/>
        </p:spPr>
        <p:txBody>
          <a:bodyPr wrap="none" lIns="90000" tIns="46800" rIns="90000" bIns="46800" rtlCol="0">
            <a:spAutoFit/>
          </a:bodyPr>
          <a:lstStyle>
            <a:defPPr>
              <a:defRPr lang="en-US"/>
            </a:defPPr>
            <a:lvl1pPr algn="ctr">
              <a:defRPr sz="3200">
                <a:latin typeface="+mj-ea"/>
                <a:ea typeface="+mj-ea"/>
              </a:defRPr>
            </a:lvl1pPr>
          </a:lstStyle>
          <a:p>
            <a:r>
              <a:rPr lang="zh-CN" altLang="en-US" dirty="0"/>
              <a:t>在这里</a:t>
            </a:r>
            <a:r>
              <a:rPr lang="zh-CN" altLang="en-US"/>
              <a:t>添加标题</a:t>
            </a:r>
            <a:endParaRPr lang="en-US" dirty="0"/>
          </a:p>
        </p:txBody>
      </p:sp>
      <p:sp>
        <p:nvSpPr>
          <p:cNvPr id="15" name="稻壳儿_刀客儿出品_7">
            <a:extLst>
              <a:ext uri="{FF2B5EF4-FFF2-40B4-BE49-F238E27FC236}">
                <a16:creationId xmlns:a16="http://schemas.microsoft.com/office/drawing/2014/main" id="{C2B7392C-6082-4019-ADE1-F9FF7E5D5344}"/>
              </a:ext>
            </a:extLst>
          </p:cNvPr>
          <p:cNvSpPr txBox="1"/>
          <p:nvPr/>
        </p:nvSpPr>
        <p:spPr>
          <a:xfrm>
            <a:off x="3568631" y="1031741"/>
            <a:ext cx="5054737" cy="307777"/>
          </a:xfrm>
          <a:prstGeom prst="rect">
            <a:avLst/>
          </a:prstGeom>
          <a:noFill/>
        </p:spPr>
        <p:txBody>
          <a:bodyPr wrap="none" lIns="90000" tIns="46800" rIns="90000" bIns="46800" rtlCol="0">
            <a:spAutoFit/>
          </a:bodyPr>
          <a:lstStyle>
            <a:defPPr>
              <a:defRPr lang="en-US"/>
            </a:defPPr>
            <a:lvl1pPr algn="ctr">
              <a:defRPr sz="1400"/>
            </a:lvl1pPr>
          </a:lstStyle>
          <a:p>
            <a:r>
              <a:rPr lang="en-US" altLang="zh-CN" dirty="0"/>
              <a:t>Lorem ipsum dolor </a:t>
            </a:r>
            <a:r>
              <a:rPr lang="en-US" altLang="zh-CN"/>
              <a:t>sit amet, consectetuer adipiscing elit.</a:t>
            </a:r>
            <a:endParaRPr lang="en-US" dirty="0"/>
          </a:p>
        </p:txBody>
      </p:sp>
      <p:pic>
        <p:nvPicPr>
          <p:cNvPr id="10" name="稻壳儿_刀客儿出品_8">
            <a:extLst>
              <a:ext uri="{FF2B5EF4-FFF2-40B4-BE49-F238E27FC236}">
                <a16:creationId xmlns:a16="http://schemas.microsoft.com/office/drawing/2014/main" id="{13286D99-36D2-4162-A2B4-4DCAD506D155}"/>
              </a:ext>
            </a:extLst>
          </p:cNvPr>
          <p:cNvPicPr>
            <a:picLocks noGrp="1"/>
          </p:cNvPicPr>
          <p:nvPr>
            <p:ph type="pic" sz="quarter" idx="10"/>
          </p:nvPr>
        </p:nvPicPr>
        <p:blipFill>
          <a:blip r:embed="rId2" cstate="print">
            <a:extLst>
              <a:ext uri="{28A0092B-C50C-407E-A947-70E740481C1C}">
                <a14:useLocalDpi xmlns:a14="http://schemas.microsoft.com/office/drawing/2010/main" val="0"/>
              </a:ext>
            </a:extLst>
          </a:blip>
          <a:srcRect t="23976" b="23976"/>
          <a:stretch>
            <a:fillRect/>
          </a:stretch>
        </p:blipFill>
        <p:spPr/>
      </p:pic>
      <p:pic>
        <p:nvPicPr>
          <p:cNvPr id="12" name="稻壳儿_刀客儿出品_9">
            <a:extLst>
              <a:ext uri="{FF2B5EF4-FFF2-40B4-BE49-F238E27FC236}">
                <a16:creationId xmlns:a16="http://schemas.microsoft.com/office/drawing/2014/main" id="{5E307A44-0DF8-4D00-8302-ACFBFD8F418C}"/>
              </a:ext>
            </a:extLst>
          </p:cNvPr>
          <p:cNvPicPr>
            <a:picLocks noGrp="1"/>
          </p:cNvPicPr>
          <p:nvPr>
            <p:ph type="pic" sz="quarter" idx="11"/>
          </p:nvPr>
        </p:nvPicPr>
        <p:blipFill>
          <a:blip r:embed="rId3" cstate="print">
            <a:extLst>
              <a:ext uri="{28A0092B-C50C-407E-A947-70E740481C1C}">
                <a14:useLocalDpi xmlns:a14="http://schemas.microsoft.com/office/drawing/2010/main" val="0"/>
              </a:ext>
            </a:extLst>
          </a:blip>
          <a:srcRect t="23247" b="23247"/>
          <a:stretch>
            <a:fillRect/>
          </a:stretch>
        </p:blipFill>
        <p:spPr/>
      </p:pic>
    </p:spTree>
    <p:extLst>
      <p:ext uri="{BB962C8B-B14F-4D97-AF65-F5344CB8AC3E}">
        <p14:creationId xmlns:p14="http://schemas.microsoft.com/office/powerpoint/2010/main" val="360021776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1000"/>
                                        <p:tgtEl>
                                          <p:spTgt spid="22"/>
                                        </p:tgtEl>
                                      </p:cBhvr>
                                    </p:animEffect>
                                    <p:anim calcmode="lin" valueType="num">
                                      <p:cBhvr>
                                        <p:cTn id="8" dur="1000" fill="hold"/>
                                        <p:tgtEl>
                                          <p:spTgt spid="22"/>
                                        </p:tgtEl>
                                        <p:attrNameLst>
                                          <p:attrName>ppt_x</p:attrName>
                                        </p:attrNameLst>
                                      </p:cBhvr>
                                      <p:tavLst>
                                        <p:tav tm="0">
                                          <p:val>
                                            <p:strVal val="#ppt_x"/>
                                          </p:val>
                                        </p:tav>
                                        <p:tav tm="100000">
                                          <p:val>
                                            <p:strVal val="#ppt_x"/>
                                          </p:val>
                                        </p:tav>
                                      </p:tavLst>
                                    </p:anim>
                                    <p:anim calcmode="lin" valueType="num">
                                      <p:cBhvr>
                                        <p:cTn id="9" dur="1000" fill="hold"/>
                                        <p:tgtEl>
                                          <p:spTgt spid="2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3"/>
                                        </p:tgtEl>
                                        <p:attrNameLst>
                                          <p:attrName>style.visibility</p:attrName>
                                        </p:attrNameLst>
                                      </p:cBhvr>
                                      <p:to>
                                        <p:strVal val="visible"/>
                                      </p:to>
                                    </p:set>
                                    <p:animEffect transition="in" filter="fade">
                                      <p:cBhvr>
                                        <p:cTn id="12" dur="1000"/>
                                        <p:tgtEl>
                                          <p:spTgt spid="23"/>
                                        </p:tgtEl>
                                      </p:cBhvr>
                                    </p:animEffect>
                                    <p:anim calcmode="lin" valueType="num">
                                      <p:cBhvr>
                                        <p:cTn id="13" dur="1000" fill="hold"/>
                                        <p:tgtEl>
                                          <p:spTgt spid="23"/>
                                        </p:tgtEl>
                                        <p:attrNameLst>
                                          <p:attrName>ppt_x</p:attrName>
                                        </p:attrNameLst>
                                      </p:cBhvr>
                                      <p:tavLst>
                                        <p:tav tm="0">
                                          <p:val>
                                            <p:strVal val="#ppt_x"/>
                                          </p:val>
                                        </p:tav>
                                        <p:tav tm="100000">
                                          <p:val>
                                            <p:strVal val="#ppt_x"/>
                                          </p:val>
                                        </p:tav>
                                      </p:tavLst>
                                    </p:anim>
                                    <p:anim calcmode="lin" valueType="num">
                                      <p:cBhvr>
                                        <p:cTn id="14" dur="1000" fill="hold"/>
                                        <p:tgtEl>
                                          <p:spTgt spid="23"/>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24"/>
                                        </p:tgtEl>
                                        <p:attrNameLst>
                                          <p:attrName>style.visibility</p:attrName>
                                        </p:attrNameLst>
                                      </p:cBhvr>
                                      <p:to>
                                        <p:strVal val="visible"/>
                                      </p:to>
                                    </p:set>
                                    <p:animEffect transition="in" filter="fade">
                                      <p:cBhvr>
                                        <p:cTn id="17" dur="1000"/>
                                        <p:tgtEl>
                                          <p:spTgt spid="24"/>
                                        </p:tgtEl>
                                      </p:cBhvr>
                                    </p:animEffect>
                                    <p:anim calcmode="lin" valueType="num">
                                      <p:cBhvr>
                                        <p:cTn id="18" dur="1000" fill="hold"/>
                                        <p:tgtEl>
                                          <p:spTgt spid="24"/>
                                        </p:tgtEl>
                                        <p:attrNameLst>
                                          <p:attrName>ppt_x</p:attrName>
                                        </p:attrNameLst>
                                      </p:cBhvr>
                                      <p:tavLst>
                                        <p:tav tm="0">
                                          <p:val>
                                            <p:strVal val="#ppt_x"/>
                                          </p:val>
                                        </p:tav>
                                        <p:tav tm="100000">
                                          <p:val>
                                            <p:strVal val="#ppt_x"/>
                                          </p:val>
                                        </p:tav>
                                      </p:tavLst>
                                    </p:anim>
                                    <p:anim calcmode="lin" valueType="num">
                                      <p:cBhvr>
                                        <p:cTn id="19" dur="1000" fill="hold"/>
                                        <p:tgtEl>
                                          <p:spTgt spid="24"/>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25"/>
                                        </p:tgtEl>
                                        <p:attrNameLst>
                                          <p:attrName>style.visibility</p:attrName>
                                        </p:attrNameLst>
                                      </p:cBhvr>
                                      <p:to>
                                        <p:strVal val="visible"/>
                                      </p:to>
                                    </p:set>
                                    <p:animEffect transition="in" filter="fade">
                                      <p:cBhvr>
                                        <p:cTn id="22" dur="1000"/>
                                        <p:tgtEl>
                                          <p:spTgt spid="25"/>
                                        </p:tgtEl>
                                      </p:cBhvr>
                                    </p:animEffect>
                                    <p:anim calcmode="lin" valueType="num">
                                      <p:cBhvr>
                                        <p:cTn id="23" dur="1000" fill="hold"/>
                                        <p:tgtEl>
                                          <p:spTgt spid="25"/>
                                        </p:tgtEl>
                                        <p:attrNameLst>
                                          <p:attrName>ppt_x</p:attrName>
                                        </p:attrNameLst>
                                      </p:cBhvr>
                                      <p:tavLst>
                                        <p:tav tm="0">
                                          <p:val>
                                            <p:strVal val="#ppt_x"/>
                                          </p:val>
                                        </p:tav>
                                        <p:tav tm="100000">
                                          <p:val>
                                            <p:strVal val="#ppt_x"/>
                                          </p:val>
                                        </p:tav>
                                      </p:tavLst>
                                    </p:anim>
                                    <p:anim calcmode="lin" valueType="num">
                                      <p:cBhvr>
                                        <p:cTn id="24" dur="1000" fill="hold"/>
                                        <p:tgtEl>
                                          <p:spTgt spid="25"/>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53" presetClass="entr" presetSubtype="16" fill="hold" grpId="0" nodeType="clickEffect">
                                  <p:stCondLst>
                                    <p:cond delay="0"/>
                                  </p:stCondLst>
                                  <p:childTnLst>
                                    <p:set>
                                      <p:cBhvr>
                                        <p:cTn id="28" dur="1" fill="hold">
                                          <p:stCondLst>
                                            <p:cond delay="0"/>
                                          </p:stCondLst>
                                        </p:cTn>
                                        <p:tgtEl>
                                          <p:spTgt spid="7"/>
                                        </p:tgtEl>
                                        <p:attrNameLst>
                                          <p:attrName>style.visibility</p:attrName>
                                        </p:attrNameLst>
                                      </p:cBhvr>
                                      <p:to>
                                        <p:strVal val="visible"/>
                                      </p:to>
                                    </p:set>
                                    <p:anim calcmode="lin" valueType="num">
                                      <p:cBhvr>
                                        <p:cTn id="29" dur="500" fill="hold"/>
                                        <p:tgtEl>
                                          <p:spTgt spid="7"/>
                                        </p:tgtEl>
                                        <p:attrNameLst>
                                          <p:attrName>ppt_w</p:attrName>
                                        </p:attrNameLst>
                                      </p:cBhvr>
                                      <p:tavLst>
                                        <p:tav tm="0">
                                          <p:val>
                                            <p:fltVal val="0"/>
                                          </p:val>
                                        </p:tav>
                                        <p:tav tm="100000">
                                          <p:val>
                                            <p:strVal val="#ppt_w"/>
                                          </p:val>
                                        </p:tav>
                                      </p:tavLst>
                                    </p:anim>
                                    <p:anim calcmode="lin" valueType="num">
                                      <p:cBhvr>
                                        <p:cTn id="30" dur="500" fill="hold"/>
                                        <p:tgtEl>
                                          <p:spTgt spid="7"/>
                                        </p:tgtEl>
                                        <p:attrNameLst>
                                          <p:attrName>ppt_h</p:attrName>
                                        </p:attrNameLst>
                                      </p:cBhvr>
                                      <p:tavLst>
                                        <p:tav tm="0">
                                          <p:val>
                                            <p:fltVal val="0"/>
                                          </p:val>
                                        </p:tav>
                                        <p:tav tm="100000">
                                          <p:val>
                                            <p:strVal val="#ppt_h"/>
                                          </p:val>
                                        </p:tav>
                                      </p:tavLst>
                                    </p:anim>
                                    <p:animEffect transition="in" filter="fade">
                                      <p:cBhvr>
                                        <p:cTn id="31" dur="500"/>
                                        <p:tgtEl>
                                          <p:spTgt spid="7"/>
                                        </p:tgtEl>
                                      </p:cBhvr>
                                    </p:animEffect>
                                  </p:childTnLst>
                                </p:cTn>
                              </p:par>
                              <p:par>
                                <p:cTn id="32" presetID="53" presetClass="entr" presetSubtype="16" fill="hold" nodeType="withEffect">
                                  <p:stCondLst>
                                    <p:cond delay="0"/>
                                  </p:stCondLst>
                                  <p:childTnLst>
                                    <p:set>
                                      <p:cBhvr>
                                        <p:cTn id="33" dur="1" fill="hold">
                                          <p:stCondLst>
                                            <p:cond delay="0"/>
                                          </p:stCondLst>
                                        </p:cTn>
                                        <p:tgtEl>
                                          <p:spTgt spid="10"/>
                                        </p:tgtEl>
                                        <p:attrNameLst>
                                          <p:attrName>style.visibility</p:attrName>
                                        </p:attrNameLst>
                                      </p:cBhvr>
                                      <p:to>
                                        <p:strVal val="visible"/>
                                      </p:to>
                                    </p:set>
                                    <p:anim calcmode="lin" valueType="num">
                                      <p:cBhvr>
                                        <p:cTn id="34" dur="500" fill="hold"/>
                                        <p:tgtEl>
                                          <p:spTgt spid="10"/>
                                        </p:tgtEl>
                                        <p:attrNameLst>
                                          <p:attrName>ppt_w</p:attrName>
                                        </p:attrNameLst>
                                      </p:cBhvr>
                                      <p:tavLst>
                                        <p:tav tm="0">
                                          <p:val>
                                            <p:fltVal val="0"/>
                                          </p:val>
                                        </p:tav>
                                        <p:tav tm="100000">
                                          <p:val>
                                            <p:strVal val="#ppt_w"/>
                                          </p:val>
                                        </p:tav>
                                      </p:tavLst>
                                    </p:anim>
                                    <p:anim calcmode="lin" valueType="num">
                                      <p:cBhvr>
                                        <p:cTn id="35" dur="500" fill="hold"/>
                                        <p:tgtEl>
                                          <p:spTgt spid="10"/>
                                        </p:tgtEl>
                                        <p:attrNameLst>
                                          <p:attrName>ppt_h</p:attrName>
                                        </p:attrNameLst>
                                      </p:cBhvr>
                                      <p:tavLst>
                                        <p:tav tm="0">
                                          <p:val>
                                            <p:fltVal val="0"/>
                                          </p:val>
                                        </p:tav>
                                        <p:tav tm="100000">
                                          <p:val>
                                            <p:strVal val="#ppt_h"/>
                                          </p:val>
                                        </p:tav>
                                      </p:tavLst>
                                    </p:anim>
                                    <p:animEffect transition="in" filter="fade">
                                      <p:cBhvr>
                                        <p:cTn id="36" dur="500"/>
                                        <p:tgtEl>
                                          <p:spTgt spid="10"/>
                                        </p:tgtEl>
                                      </p:cBhvr>
                                    </p:animEffect>
                                  </p:childTnLst>
                                </p:cTn>
                              </p:par>
                              <p:par>
                                <p:cTn id="37" presetID="53" presetClass="entr" presetSubtype="16" fill="hold" nodeType="withEffect">
                                  <p:stCondLst>
                                    <p:cond delay="0"/>
                                  </p:stCondLst>
                                  <p:childTnLst>
                                    <p:set>
                                      <p:cBhvr>
                                        <p:cTn id="38" dur="1" fill="hold">
                                          <p:stCondLst>
                                            <p:cond delay="0"/>
                                          </p:stCondLst>
                                        </p:cTn>
                                        <p:tgtEl>
                                          <p:spTgt spid="12"/>
                                        </p:tgtEl>
                                        <p:attrNameLst>
                                          <p:attrName>style.visibility</p:attrName>
                                        </p:attrNameLst>
                                      </p:cBhvr>
                                      <p:to>
                                        <p:strVal val="visible"/>
                                      </p:to>
                                    </p:set>
                                    <p:anim calcmode="lin" valueType="num">
                                      <p:cBhvr>
                                        <p:cTn id="39" dur="500" fill="hold"/>
                                        <p:tgtEl>
                                          <p:spTgt spid="12"/>
                                        </p:tgtEl>
                                        <p:attrNameLst>
                                          <p:attrName>ppt_w</p:attrName>
                                        </p:attrNameLst>
                                      </p:cBhvr>
                                      <p:tavLst>
                                        <p:tav tm="0">
                                          <p:val>
                                            <p:fltVal val="0"/>
                                          </p:val>
                                        </p:tav>
                                        <p:tav tm="100000">
                                          <p:val>
                                            <p:strVal val="#ppt_w"/>
                                          </p:val>
                                        </p:tav>
                                      </p:tavLst>
                                    </p:anim>
                                    <p:anim calcmode="lin" valueType="num">
                                      <p:cBhvr>
                                        <p:cTn id="40" dur="500" fill="hold"/>
                                        <p:tgtEl>
                                          <p:spTgt spid="12"/>
                                        </p:tgtEl>
                                        <p:attrNameLst>
                                          <p:attrName>ppt_h</p:attrName>
                                        </p:attrNameLst>
                                      </p:cBhvr>
                                      <p:tavLst>
                                        <p:tav tm="0">
                                          <p:val>
                                            <p:fltVal val="0"/>
                                          </p:val>
                                        </p:tav>
                                        <p:tav tm="100000">
                                          <p:val>
                                            <p:strVal val="#ppt_h"/>
                                          </p:val>
                                        </p:tav>
                                      </p:tavLst>
                                    </p:anim>
                                    <p:animEffect transition="in" filter="fade">
                                      <p:cBhvr>
                                        <p:cTn id="41"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3" grpId="0" animBg="1"/>
      <p:bldP spid="24" grpId="0"/>
      <p:bldP spid="25" grpId="0" animBg="1"/>
      <p:bldP spid="7"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稻壳儿_刀客儿出品_1"/>
          <p:cNvGrpSpPr/>
          <p:nvPr/>
        </p:nvGrpSpPr>
        <p:grpSpPr>
          <a:xfrm>
            <a:off x="1268605" y="1934531"/>
            <a:ext cx="4878395" cy="4078651"/>
            <a:chOff x="2002726" y="3091545"/>
            <a:chExt cx="7817520" cy="6535947"/>
          </a:xfrm>
        </p:grpSpPr>
        <p:sp>
          <p:nvSpPr>
            <p:cNvPr id="3" name="Partial Circle 2">
              <a:extLst>
                <a:ext uri="{FF2B5EF4-FFF2-40B4-BE49-F238E27FC236}">
                  <a16:creationId xmlns:a16="http://schemas.microsoft.com/office/drawing/2014/main" id="{9CC2AE40-DDB3-41D0-95A8-A03EB817C5D8}"/>
                </a:ext>
              </a:extLst>
            </p:cNvPr>
            <p:cNvSpPr/>
            <p:nvPr/>
          </p:nvSpPr>
          <p:spPr>
            <a:xfrm flipH="1">
              <a:off x="2002726" y="3199239"/>
              <a:ext cx="6428251" cy="6428253"/>
            </a:xfrm>
            <a:prstGeom prst="pie">
              <a:avLst>
                <a:gd name="adj1" fmla="val 16858116"/>
                <a:gd name="adj2" fmla="val 5393586"/>
              </a:avLst>
            </a:prstGeom>
            <a:gradFill>
              <a:gsLst>
                <a:gs pos="100000">
                  <a:schemeClr val="accent4">
                    <a:lumMod val="75000"/>
                  </a:schemeClr>
                </a:gs>
                <a:gs pos="0">
                  <a:schemeClr val="accent4"/>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123">
                <a:solidFill>
                  <a:schemeClr val="tx1"/>
                </a:solidFill>
              </a:endParaRPr>
            </a:p>
          </p:txBody>
        </p:sp>
        <p:sp>
          <p:nvSpPr>
            <p:cNvPr id="5" name="Partial Circle 4">
              <a:extLst>
                <a:ext uri="{FF2B5EF4-FFF2-40B4-BE49-F238E27FC236}">
                  <a16:creationId xmlns:a16="http://schemas.microsoft.com/office/drawing/2014/main" id="{929EEFB3-F758-4695-BC2D-BEE9CA2E3830}"/>
                </a:ext>
              </a:extLst>
            </p:cNvPr>
            <p:cNvSpPr/>
            <p:nvPr/>
          </p:nvSpPr>
          <p:spPr>
            <a:xfrm flipH="1">
              <a:off x="2451454" y="3664880"/>
              <a:ext cx="5521511" cy="5521512"/>
            </a:xfrm>
            <a:prstGeom prst="pie">
              <a:avLst>
                <a:gd name="adj1" fmla="val 15472941"/>
                <a:gd name="adj2" fmla="val 538205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123" dirty="0">
                <a:solidFill>
                  <a:schemeClr val="tx1"/>
                </a:solidFill>
              </a:endParaRPr>
            </a:p>
          </p:txBody>
        </p:sp>
        <p:sp>
          <p:nvSpPr>
            <p:cNvPr id="7" name="Partial Circle 6">
              <a:extLst>
                <a:ext uri="{FF2B5EF4-FFF2-40B4-BE49-F238E27FC236}">
                  <a16:creationId xmlns:a16="http://schemas.microsoft.com/office/drawing/2014/main" id="{5E2A7356-2E31-48A5-9B9B-E4716BF690CC}"/>
                </a:ext>
              </a:extLst>
            </p:cNvPr>
            <p:cNvSpPr/>
            <p:nvPr/>
          </p:nvSpPr>
          <p:spPr>
            <a:xfrm flipH="1">
              <a:off x="2949693" y="4136213"/>
              <a:ext cx="4518872" cy="4518873"/>
            </a:xfrm>
            <a:prstGeom prst="pie">
              <a:avLst>
                <a:gd name="adj1" fmla="val 13755782"/>
                <a:gd name="adj2" fmla="val 5387981"/>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123">
                <a:solidFill>
                  <a:schemeClr val="tx1"/>
                </a:solidFill>
              </a:endParaRPr>
            </a:p>
          </p:txBody>
        </p:sp>
        <p:sp>
          <p:nvSpPr>
            <p:cNvPr id="9" name="Partial Circle 8">
              <a:extLst>
                <a:ext uri="{FF2B5EF4-FFF2-40B4-BE49-F238E27FC236}">
                  <a16:creationId xmlns:a16="http://schemas.microsoft.com/office/drawing/2014/main" id="{10357ABB-E2CE-4AD8-9CA5-5BED02BF806F}"/>
                </a:ext>
              </a:extLst>
            </p:cNvPr>
            <p:cNvSpPr/>
            <p:nvPr/>
          </p:nvSpPr>
          <p:spPr>
            <a:xfrm flipH="1">
              <a:off x="3503035" y="4669724"/>
              <a:ext cx="3426404" cy="3426402"/>
            </a:xfrm>
            <a:prstGeom prst="pie">
              <a:avLst>
                <a:gd name="adj1" fmla="val 11552602"/>
                <a:gd name="adj2" fmla="val 5383232"/>
              </a:avLst>
            </a:prstGeom>
            <a:solidFill>
              <a:schemeClr val="accent3"/>
            </a:solidFill>
            <a:ln>
              <a:noFill/>
            </a:ln>
            <a:effectLst>
              <a:outerShdw blurRad="977900" dist="38100" dir="2700000" sx="102000" sy="102000" algn="tl" rotWithShape="0">
                <a:prstClr val="black">
                  <a:alpha val="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123">
                <a:solidFill>
                  <a:schemeClr val="tx1"/>
                </a:solidFill>
              </a:endParaRPr>
            </a:p>
          </p:txBody>
        </p:sp>
        <p:sp>
          <p:nvSpPr>
            <p:cNvPr id="11" name="Oval 10">
              <a:extLst>
                <a:ext uri="{FF2B5EF4-FFF2-40B4-BE49-F238E27FC236}">
                  <a16:creationId xmlns:a16="http://schemas.microsoft.com/office/drawing/2014/main" id="{2E566C38-8459-4A6B-BD64-9AF4CC5507CD}"/>
                </a:ext>
              </a:extLst>
            </p:cNvPr>
            <p:cNvSpPr/>
            <p:nvPr/>
          </p:nvSpPr>
          <p:spPr>
            <a:xfrm flipH="1">
              <a:off x="4014633" y="5177636"/>
              <a:ext cx="2417269" cy="2417270"/>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123">
                <a:solidFill>
                  <a:schemeClr val="accent6"/>
                </a:solidFill>
              </a:endParaRPr>
            </a:p>
          </p:txBody>
        </p:sp>
        <p:cxnSp>
          <p:nvCxnSpPr>
            <p:cNvPr id="25" name="Straight Connector 24">
              <a:extLst>
                <a:ext uri="{FF2B5EF4-FFF2-40B4-BE49-F238E27FC236}">
                  <a16:creationId xmlns:a16="http://schemas.microsoft.com/office/drawing/2014/main" id="{07CA0F6E-9C6B-4FD1-B9DB-EC3FC2B24A6C}"/>
                </a:ext>
              </a:extLst>
            </p:cNvPr>
            <p:cNvCxnSpPr/>
            <p:nvPr/>
          </p:nvCxnSpPr>
          <p:spPr>
            <a:xfrm flipV="1">
              <a:off x="4085342" y="3463178"/>
              <a:ext cx="2454681" cy="1645"/>
            </a:xfrm>
            <a:prstGeom prst="line">
              <a:avLst/>
            </a:prstGeom>
            <a:ln w="6350">
              <a:solidFill>
                <a:schemeClr val="bg1">
                  <a:lumMod val="85000"/>
                </a:schemeClr>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A18DDE84-33ED-42C0-A06A-D5FECEFC3644}"/>
                </a:ext>
              </a:extLst>
            </p:cNvPr>
            <p:cNvCxnSpPr/>
            <p:nvPr/>
          </p:nvCxnSpPr>
          <p:spPr>
            <a:xfrm flipV="1">
              <a:off x="5284892" y="4028956"/>
              <a:ext cx="2454681" cy="1645"/>
            </a:xfrm>
            <a:prstGeom prst="line">
              <a:avLst/>
            </a:prstGeom>
            <a:ln w="6350">
              <a:solidFill>
                <a:schemeClr val="bg1">
                  <a:lumMod val="85000"/>
                </a:schemeClr>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74CEFE9-4E21-4E20-88C0-F2F723642EF5}"/>
                </a:ext>
              </a:extLst>
            </p:cNvPr>
            <p:cNvCxnSpPr/>
            <p:nvPr/>
          </p:nvCxnSpPr>
          <p:spPr>
            <a:xfrm>
              <a:off x="6240760" y="4892907"/>
              <a:ext cx="1819407" cy="0"/>
            </a:xfrm>
            <a:prstGeom prst="line">
              <a:avLst/>
            </a:prstGeom>
            <a:ln w="6350">
              <a:solidFill>
                <a:schemeClr val="bg1">
                  <a:lumMod val="85000"/>
                </a:schemeClr>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16F75F68-5E83-46CB-8859-2015D0321B32}"/>
                </a:ext>
              </a:extLst>
            </p:cNvPr>
            <p:cNvCxnSpPr/>
            <p:nvPr/>
          </p:nvCxnSpPr>
          <p:spPr>
            <a:xfrm>
              <a:off x="6517383" y="5792500"/>
              <a:ext cx="1378386" cy="0"/>
            </a:xfrm>
            <a:prstGeom prst="line">
              <a:avLst/>
            </a:prstGeom>
            <a:ln w="6350">
              <a:solidFill>
                <a:schemeClr val="bg1">
                  <a:lumMod val="85000"/>
                </a:schemeClr>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45" name="Rectangle 44">
              <a:extLst>
                <a:ext uri="{FF2B5EF4-FFF2-40B4-BE49-F238E27FC236}">
                  <a16:creationId xmlns:a16="http://schemas.microsoft.com/office/drawing/2014/main" id="{F407B990-08E4-4EF1-8942-268C8DBAD934}"/>
                </a:ext>
              </a:extLst>
            </p:cNvPr>
            <p:cNvSpPr/>
            <p:nvPr/>
          </p:nvSpPr>
          <p:spPr>
            <a:xfrm flipH="1">
              <a:off x="6490932" y="3091545"/>
              <a:ext cx="1794386" cy="687610"/>
            </a:xfrm>
            <a:prstGeom prst="rect">
              <a:avLst/>
            </a:prstGeom>
          </p:spPr>
          <p:txBody>
            <a:bodyPr wrap="square">
              <a:spAutoFit/>
            </a:bodyPr>
            <a:lstStyle/>
            <a:p>
              <a:pPr algn="ctr">
                <a:lnSpc>
                  <a:spcPct val="120000"/>
                </a:lnSpc>
              </a:pPr>
              <a:r>
                <a:rPr lang="en-US" sz="1997" baseline="30000" dirty="0">
                  <a:solidFill>
                    <a:schemeClr val="accent4"/>
                  </a:solidFill>
                  <a:latin typeface="Century Gothic" panose="020B0502020202020204" pitchFamily="34" charset="0"/>
                  <a:cs typeface="Segoe UI" panose="020B0502040204020203" pitchFamily="34" charset="0"/>
                </a:rPr>
                <a:t>$</a:t>
              </a:r>
              <a:r>
                <a:rPr lang="en-US" sz="1997" dirty="0">
                  <a:solidFill>
                    <a:schemeClr val="accent4"/>
                  </a:solidFill>
                  <a:latin typeface="Century Gothic" panose="020B0502020202020204" pitchFamily="34" charset="0"/>
                  <a:cs typeface="Segoe UI" panose="020B0502040204020203" pitchFamily="34" charset="0"/>
                </a:rPr>
                <a:t>18</a:t>
              </a:r>
              <a:r>
                <a:rPr lang="id-ID" sz="1997" dirty="0">
                  <a:solidFill>
                    <a:schemeClr val="accent4"/>
                  </a:solidFill>
                  <a:latin typeface="Century Gothic" panose="020B0502020202020204" pitchFamily="34" charset="0"/>
                  <a:cs typeface="Segoe UI" panose="020B0502040204020203" pitchFamily="34" charset="0"/>
                </a:rPr>
                <a:t>m</a:t>
              </a:r>
              <a:endParaRPr lang="en-US" sz="1997" dirty="0">
                <a:solidFill>
                  <a:schemeClr val="accent4"/>
                </a:solidFill>
                <a:latin typeface="Century Gothic" panose="020B0502020202020204" pitchFamily="34" charset="0"/>
                <a:cs typeface="Segoe UI" panose="020B0502040204020203" pitchFamily="34" charset="0"/>
              </a:endParaRPr>
            </a:p>
          </p:txBody>
        </p:sp>
        <p:sp>
          <p:nvSpPr>
            <p:cNvPr id="48" name="Rectangle 47">
              <a:extLst>
                <a:ext uri="{FF2B5EF4-FFF2-40B4-BE49-F238E27FC236}">
                  <a16:creationId xmlns:a16="http://schemas.microsoft.com/office/drawing/2014/main" id="{FDE3A11D-C01E-4E61-9531-7E27CB765861}"/>
                </a:ext>
              </a:extLst>
            </p:cNvPr>
            <p:cNvSpPr/>
            <p:nvPr/>
          </p:nvSpPr>
          <p:spPr>
            <a:xfrm flipH="1">
              <a:off x="7628340" y="3745990"/>
              <a:ext cx="1794386" cy="687610"/>
            </a:xfrm>
            <a:prstGeom prst="rect">
              <a:avLst/>
            </a:prstGeom>
          </p:spPr>
          <p:txBody>
            <a:bodyPr wrap="square">
              <a:spAutoFit/>
            </a:bodyPr>
            <a:lstStyle/>
            <a:p>
              <a:pPr algn="ctr">
                <a:lnSpc>
                  <a:spcPct val="120000"/>
                </a:lnSpc>
              </a:pPr>
              <a:r>
                <a:rPr lang="en-US" sz="1997" baseline="30000" dirty="0">
                  <a:solidFill>
                    <a:schemeClr val="accent1"/>
                  </a:solidFill>
                  <a:latin typeface="Century Gothic" panose="020B0502020202020204" pitchFamily="34" charset="0"/>
                  <a:cs typeface="Segoe UI" panose="020B0502040204020203" pitchFamily="34" charset="0"/>
                </a:rPr>
                <a:t>$</a:t>
              </a:r>
              <a:r>
                <a:rPr lang="en-US" sz="1997" dirty="0">
                  <a:solidFill>
                    <a:schemeClr val="accent1"/>
                  </a:solidFill>
                  <a:latin typeface="Century Gothic" panose="020B0502020202020204" pitchFamily="34" charset="0"/>
                  <a:cs typeface="Segoe UI" panose="020B0502040204020203" pitchFamily="34" charset="0"/>
                </a:rPr>
                <a:t>23</a:t>
              </a:r>
              <a:r>
                <a:rPr lang="id-ID" sz="1997" dirty="0">
                  <a:solidFill>
                    <a:schemeClr val="accent1"/>
                  </a:solidFill>
                  <a:latin typeface="Century Gothic" panose="020B0502020202020204" pitchFamily="34" charset="0"/>
                  <a:cs typeface="Segoe UI" panose="020B0502040204020203" pitchFamily="34" charset="0"/>
                </a:rPr>
                <a:t>m</a:t>
              </a:r>
              <a:endParaRPr lang="en-US" sz="1997" dirty="0">
                <a:solidFill>
                  <a:schemeClr val="accent1"/>
                </a:solidFill>
                <a:latin typeface="Century Gothic" panose="020B0502020202020204" pitchFamily="34" charset="0"/>
                <a:cs typeface="Segoe UI" panose="020B0502040204020203" pitchFamily="34" charset="0"/>
              </a:endParaRPr>
            </a:p>
          </p:txBody>
        </p:sp>
        <p:sp>
          <p:nvSpPr>
            <p:cNvPr id="51" name="Rectangle 50">
              <a:extLst>
                <a:ext uri="{FF2B5EF4-FFF2-40B4-BE49-F238E27FC236}">
                  <a16:creationId xmlns:a16="http://schemas.microsoft.com/office/drawing/2014/main" id="{754BC4CA-4268-4A53-87BB-A02F851EDEA4}"/>
                </a:ext>
              </a:extLst>
            </p:cNvPr>
            <p:cNvSpPr/>
            <p:nvPr/>
          </p:nvSpPr>
          <p:spPr>
            <a:xfrm flipH="1">
              <a:off x="8025860" y="4632262"/>
              <a:ext cx="1794386" cy="687610"/>
            </a:xfrm>
            <a:prstGeom prst="rect">
              <a:avLst/>
            </a:prstGeom>
          </p:spPr>
          <p:txBody>
            <a:bodyPr wrap="square">
              <a:spAutoFit/>
            </a:bodyPr>
            <a:lstStyle/>
            <a:p>
              <a:pPr algn="ctr">
                <a:lnSpc>
                  <a:spcPct val="120000"/>
                </a:lnSpc>
              </a:pPr>
              <a:r>
                <a:rPr lang="en-US" sz="1997" baseline="30000" dirty="0">
                  <a:solidFill>
                    <a:schemeClr val="accent2"/>
                  </a:solidFill>
                  <a:latin typeface="Century Gothic" panose="020B0502020202020204" pitchFamily="34" charset="0"/>
                  <a:cs typeface="Segoe UI" panose="020B0502040204020203" pitchFamily="34" charset="0"/>
                </a:rPr>
                <a:t>$</a:t>
              </a:r>
              <a:r>
                <a:rPr lang="en-US" sz="1997" dirty="0">
                  <a:solidFill>
                    <a:schemeClr val="accent2"/>
                  </a:solidFill>
                  <a:latin typeface="Century Gothic" panose="020B0502020202020204" pitchFamily="34" charset="0"/>
                  <a:cs typeface="Segoe UI" panose="020B0502040204020203" pitchFamily="34" charset="0"/>
                </a:rPr>
                <a:t>35</a:t>
              </a:r>
              <a:r>
                <a:rPr lang="id-ID" sz="1997" dirty="0">
                  <a:solidFill>
                    <a:schemeClr val="accent2"/>
                  </a:solidFill>
                  <a:latin typeface="Century Gothic" panose="020B0502020202020204" pitchFamily="34" charset="0"/>
                  <a:cs typeface="Segoe UI" panose="020B0502040204020203" pitchFamily="34" charset="0"/>
                </a:rPr>
                <a:t>m</a:t>
              </a:r>
              <a:endParaRPr lang="en-US" sz="1997" dirty="0">
                <a:solidFill>
                  <a:schemeClr val="accent2"/>
                </a:solidFill>
                <a:latin typeface="Century Gothic" panose="020B0502020202020204" pitchFamily="34" charset="0"/>
                <a:cs typeface="Segoe UI" panose="020B0502040204020203" pitchFamily="34" charset="0"/>
              </a:endParaRPr>
            </a:p>
          </p:txBody>
        </p:sp>
        <p:sp>
          <p:nvSpPr>
            <p:cNvPr id="54" name="Rectangle 53">
              <a:extLst>
                <a:ext uri="{FF2B5EF4-FFF2-40B4-BE49-F238E27FC236}">
                  <a16:creationId xmlns:a16="http://schemas.microsoft.com/office/drawing/2014/main" id="{02FEE9F3-8A91-4FAB-8124-AACADF988606}"/>
                </a:ext>
              </a:extLst>
            </p:cNvPr>
            <p:cNvSpPr/>
            <p:nvPr/>
          </p:nvSpPr>
          <p:spPr>
            <a:xfrm flipH="1">
              <a:off x="7758815" y="5619317"/>
              <a:ext cx="1794386" cy="687610"/>
            </a:xfrm>
            <a:prstGeom prst="rect">
              <a:avLst/>
            </a:prstGeom>
          </p:spPr>
          <p:txBody>
            <a:bodyPr wrap="square">
              <a:spAutoFit/>
            </a:bodyPr>
            <a:lstStyle/>
            <a:p>
              <a:pPr algn="ctr">
                <a:lnSpc>
                  <a:spcPct val="120000"/>
                </a:lnSpc>
              </a:pPr>
              <a:r>
                <a:rPr lang="en-US" sz="1997" baseline="30000" dirty="0">
                  <a:solidFill>
                    <a:schemeClr val="accent3"/>
                  </a:solidFill>
                  <a:latin typeface="Century Gothic" panose="020B0502020202020204" pitchFamily="34" charset="0"/>
                  <a:cs typeface="Segoe UI" panose="020B0502040204020203" pitchFamily="34" charset="0"/>
                </a:rPr>
                <a:t>$</a:t>
              </a:r>
              <a:r>
                <a:rPr lang="en-US" sz="1997" dirty="0">
                  <a:solidFill>
                    <a:schemeClr val="accent3"/>
                  </a:solidFill>
                  <a:latin typeface="Century Gothic" panose="020B0502020202020204" pitchFamily="34" charset="0"/>
                  <a:cs typeface="Segoe UI" panose="020B0502040204020203" pitchFamily="34" charset="0"/>
                </a:rPr>
                <a:t>66</a:t>
              </a:r>
              <a:r>
                <a:rPr lang="id-ID" sz="1997" dirty="0">
                  <a:solidFill>
                    <a:schemeClr val="accent3"/>
                  </a:solidFill>
                  <a:latin typeface="Century Gothic" panose="020B0502020202020204" pitchFamily="34" charset="0"/>
                  <a:cs typeface="Segoe UI" panose="020B0502040204020203" pitchFamily="34" charset="0"/>
                </a:rPr>
                <a:t>m</a:t>
              </a:r>
              <a:endParaRPr lang="en-US" sz="1997" dirty="0">
                <a:solidFill>
                  <a:schemeClr val="accent3"/>
                </a:solidFill>
                <a:latin typeface="Century Gothic" panose="020B0502020202020204" pitchFamily="34" charset="0"/>
                <a:cs typeface="Segoe UI" panose="020B0502040204020203" pitchFamily="34" charset="0"/>
              </a:endParaRPr>
            </a:p>
          </p:txBody>
        </p:sp>
      </p:grpSp>
      <p:sp>
        <p:nvSpPr>
          <p:cNvPr id="90" name="稻壳儿_刀客儿出品_2"/>
          <p:cNvSpPr/>
          <p:nvPr/>
        </p:nvSpPr>
        <p:spPr>
          <a:xfrm>
            <a:off x="7903011" y="1878030"/>
            <a:ext cx="1407758" cy="326051"/>
          </a:xfrm>
          <a:prstGeom prst="rect">
            <a:avLst/>
          </a:prstGeom>
        </p:spPr>
        <p:txBody>
          <a:bodyPr wrap="none">
            <a:spAutoFit/>
          </a:bodyPr>
          <a:lstStyle/>
          <a:p>
            <a:pPr>
              <a:lnSpc>
                <a:spcPct val="120000"/>
              </a:lnSpc>
            </a:pPr>
            <a:r>
              <a:rPr lang="en-US" sz="1400" dirty="0">
                <a:solidFill>
                  <a:schemeClr val="tx1">
                    <a:lumMod val="75000"/>
                    <a:lumOff val="25000"/>
                  </a:schemeClr>
                </a:solidFill>
                <a:cs typeface="Segoe UI" panose="020B0502040204020203" pitchFamily="34" charset="0"/>
              </a:rPr>
              <a:t>Your Title Here</a:t>
            </a:r>
          </a:p>
        </p:txBody>
      </p:sp>
      <p:sp>
        <p:nvSpPr>
          <p:cNvPr id="91" name="稻壳儿_刀客儿出品_3"/>
          <p:cNvSpPr/>
          <p:nvPr/>
        </p:nvSpPr>
        <p:spPr>
          <a:xfrm>
            <a:off x="7903011" y="2156402"/>
            <a:ext cx="3300698" cy="514308"/>
          </a:xfrm>
          <a:prstGeom prst="rect">
            <a:avLst/>
          </a:prstGeom>
        </p:spPr>
        <p:txBody>
          <a:bodyPr wrap="square">
            <a:spAutoFit/>
          </a:bodyPr>
          <a:lstStyle/>
          <a:p>
            <a:pPr>
              <a:lnSpc>
                <a:spcPct val="120000"/>
              </a:lnSpc>
            </a:pPr>
            <a:r>
              <a:rPr lang="id-ID" sz="1200" dirty="0">
                <a:solidFill>
                  <a:schemeClr val="bg1">
                    <a:lumMod val="65000"/>
                  </a:schemeClr>
                </a:solidFill>
                <a:cs typeface="Segoe UI Light" panose="020B0502040204020203" pitchFamily="34" charset="0"/>
              </a:rPr>
              <a:t>Vivamus quam dolor, tempor ac gravida sit amet, porta fermentum magna. </a:t>
            </a:r>
            <a:endParaRPr lang="en-US" sz="1200" dirty="0">
              <a:solidFill>
                <a:schemeClr val="bg1">
                  <a:lumMod val="65000"/>
                </a:schemeClr>
              </a:solidFill>
              <a:cs typeface="Segoe UI Light" panose="020B0502040204020203" pitchFamily="34" charset="0"/>
            </a:endParaRPr>
          </a:p>
        </p:txBody>
      </p:sp>
      <p:sp>
        <p:nvSpPr>
          <p:cNvPr id="96" name="稻壳儿_刀客儿出品_4"/>
          <p:cNvSpPr/>
          <p:nvPr/>
        </p:nvSpPr>
        <p:spPr>
          <a:xfrm>
            <a:off x="7903011" y="2978905"/>
            <a:ext cx="1407758" cy="326051"/>
          </a:xfrm>
          <a:prstGeom prst="rect">
            <a:avLst/>
          </a:prstGeom>
        </p:spPr>
        <p:txBody>
          <a:bodyPr wrap="none">
            <a:spAutoFit/>
          </a:bodyPr>
          <a:lstStyle/>
          <a:p>
            <a:pPr>
              <a:lnSpc>
                <a:spcPct val="120000"/>
              </a:lnSpc>
            </a:pPr>
            <a:r>
              <a:rPr lang="en-US" sz="1400" dirty="0">
                <a:solidFill>
                  <a:schemeClr val="tx1">
                    <a:lumMod val="75000"/>
                    <a:lumOff val="25000"/>
                  </a:schemeClr>
                </a:solidFill>
                <a:cs typeface="Segoe UI" panose="020B0502040204020203" pitchFamily="34" charset="0"/>
              </a:rPr>
              <a:t>Your Title Here</a:t>
            </a:r>
          </a:p>
        </p:txBody>
      </p:sp>
      <p:sp>
        <p:nvSpPr>
          <p:cNvPr id="97" name="稻壳儿_刀客儿出品_5"/>
          <p:cNvSpPr/>
          <p:nvPr/>
        </p:nvSpPr>
        <p:spPr>
          <a:xfrm>
            <a:off x="7903011" y="3257277"/>
            <a:ext cx="3300698" cy="514308"/>
          </a:xfrm>
          <a:prstGeom prst="rect">
            <a:avLst/>
          </a:prstGeom>
        </p:spPr>
        <p:txBody>
          <a:bodyPr wrap="square">
            <a:spAutoFit/>
          </a:bodyPr>
          <a:lstStyle/>
          <a:p>
            <a:pPr>
              <a:lnSpc>
                <a:spcPct val="120000"/>
              </a:lnSpc>
            </a:pPr>
            <a:r>
              <a:rPr lang="id-ID" sz="1200" dirty="0">
                <a:solidFill>
                  <a:schemeClr val="bg1">
                    <a:lumMod val="65000"/>
                  </a:schemeClr>
                </a:solidFill>
                <a:cs typeface="Segoe UI Light" panose="020B0502040204020203" pitchFamily="34" charset="0"/>
              </a:rPr>
              <a:t>Vivamus quam dolor, tempor ac gravida sit amet, porta fermentum magna. </a:t>
            </a:r>
            <a:endParaRPr lang="en-US" sz="1200" dirty="0">
              <a:solidFill>
                <a:schemeClr val="bg1">
                  <a:lumMod val="65000"/>
                </a:schemeClr>
              </a:solidFill>
              <a:cs typeface="Segoe UI Light" panose="020B0502040204020203" pitchFamily="34" charset="0"/>
            </a:endParaRPr>
          </a:p>
        </p:txBody>
      </p:sp>
      <p:sp>
        <p:nvSpPr>
          <p:cNvPr id="102" name="稻壳儿_刀客儿出品_6"/>
          <p:cNvSpPr/>
          <p:nvPr/>
        </p:nvSpPr>
        <p:spPr>
          <a:xfrm>
            <a:off x="7903011" y="4115254"/>
            <a:ext cx="1407758" cy="326051"/>
          </a:xfrm>
          <a:prstGeom prst="rect">
            <a:avLst/>
          </a:prstGeom>
        </p:spPr>
        <p:txBody>
          <a:bodyPr wrap="none">
            <a:spAutoFit/>
          </a:bodyPr>
          <a:lstStyle/>
          <a:p>
            <a:pPr>
              <a:lnSpc>
                <a:spcPct val="120000"/>
              </a:lnSpc>
            </a:pPr>
            <a:r>
              <a:rPr lang="en-US" sz="1400" dirty="0">
                <a:solidFill>
                  <a:schemeClr val="tx1">
                    <a:lumMod val="75000"/>
                    <a:lumOff val="25000"/>
                  </a:schemeClr>
                </a:solidFill>
                <a:cs typeface="Segoe UI" panose="020B0502040204020203" pitchFamily="34" charset="0"/>
              </a:rPr>
              <a:t>Your Title Here</a:t>
            </a:r>
          </a:p>
        </p:txBody>
      </p:sp>
      <p:sp>
        <p:nvSpPr>
          <p:cNvPr id="103" name="稻壳儿_刀客儿出品_7"/>
          <p:cNvSpPr/>
          <p:nvPr/>
        </p:nvSpPr>
        <p:spPr>
          <a:xfrm>
            <a:off x="7903011" y="4393626"/>
            <a:ext cx="3300698" cy="514308"/>
          </a:xfrm>
          <a:prstGeom prst="rect">
            <a:avLst/>
          </a:prstGeom>
        </p:spPr>
        <p:txBody>
          <a:bodyPr wrap="square">
            <a:spAutoFit/>
          </a:bodyPr>
          <a:lstStyle/>
          <a:p>
            <a:pPr>
              <a:lnSpc>
                <a:spcPct val="120000"/>
              </a:lnSpc>
            </a:pPr>
            <a:r>
              <a:rPr lang="id-ID" sz="1200" dirty="0">
                <a:solidFill>
                  <a:schemeClr val="bg1">
                    <a:lumMod val="65000"/>
                  </a:schemeClr>
                </a:solidFill>
                <a:cs typeface="Segoe UI Light" panose="020B0502040204020203" pitchFamily="34" charset="0"/>
              </a:rPr>
              <a:t>Vivamus quam dolor, tempor ac gravida sit amet, porta fermentum magna. </a:t>
            </a:r>
            <a:endParaRPr lang="en-US" sz="1200" dirty="0">
              <a:solidFill>
                <a:schemeClr val="bg1">
                  <a:lumMod val="65000"/>
                </a:schemeClr>
              </a:solidFill>
              <a:cs typeface="Segoe UI Light" panose="020B0502040204020203" pitchFamily="34" charset="0"/>
            </a:endParaRPr>
          </a:p>
        </p:txBody>
      </p:sp>
      <p:sp>
        <p:nvSpPr>
          <p:cNvPr id="108" name="稻壳儿_刀客儿出品_8"/>
          <p:cNvSpPr/>
          <p:nvPr/>
        </p:nvSpPr>
        <p:spPr>
          <a:xfrm>
            <a:off x="7903011" y="5216128"/>
            <a:ext cx="1407758" cy="326051"/>
          </a:xfrm>
          <a:prstGeom prst="rect">
            <a:avLst/>
          </a:prstGeom>
        </p:spPr>
        <p:txBody>
          <a:bodyPr wrap="none">
            <a:spAutoFit/>
          </a:bodyPr>
          <a:lstStyle/>
          <a:p>
            <a:pPr>
              <a:lnSpc>
                <a:spcPct val="120000"/>
              </a:lnSpc>
            </a:pPr>
            <a:r>
              <a:rPr lang="en-US" sz="1400" dirty="0">
                <a:solidFill>
                  <a:schemeClr val="tx1">
                    <a:lumMod val="75000"/>
                    <a:lumOff val="25000"/>
                  </a:schemeClr>
                </a:solidFill>
                <a:cs typeface="Segoe UI" panose="020B0502040204020203" pitchFamily="34" charset="0"/>
              </a:rPr>
              <a:t>Your Title Here</a:t>
            </a:r>
          </a:p>
        </p:txBody>
      </p:sp>
      <p:sp>
        <p:nvSpPr>
          <p:cNvPr id="109" name="稻壳儿_刀客儿出品_9"/>
          <p:cNvSpPr/>
          <p:nvPr/>
        </p:nvSpPr>
        <p:spPr>
          <a:xfrm>
            <a:off x="7903011" y="5494500"/>
            <a:ext cx="3300698" cy="514308"/>
          </a:xfrm>
          <a:prstGeom prst="rect">
            <a:avLst/>
          </a:prstGeom>
        </p:spPr>
        <p:txBody>
          <a:bodyPr wrap="square">
            <a:spAutoFit/>
          </a:bodyPr>
          <a:lstStyle/>
          <a:p>
            <a:pPr>
              <a:lnSpc>
                <a:spcPct val="120000"/>
              </a:lnSpc>
            </a:pPr>
            <a:r>
              <a:rPr lang="id-ID" sz="1200" dirty="0">
                <a:solidFill>
                  <a:schemeClr val="bg1">
                    <a:lumMod val="65000"/>
                  </a:schemeClr>
                </a:solidFill>
                <a:cs typeface="Segoe UI Light" panose="020B0502040204020203" pitchFamily="34" charset="0"/>
              </a:rPr>
              <a:t>Vivamus quam dolor, tempor ac gravida sit amet, porta fermentum magna. </a:t>
            </a:r>
            <a:endParaRPr lang="en-US" sz="1200" dirty="0">
              <a:solidFill>
                <a:schemeClr val="bg1">
                  <a:lumMod val="65000"/>
                </a:schemeClr>
              </a:solidFill>
              <a:cs typeface="Segoe UI Light" panose="020B0502040204020203" pitchFamily="34" charset="0"/>
            </a:endParaRPr>
          </a:p>
        </p:txBody>
      </p:sp>
      <p:grpSp>
        <p:nvGrpSpPr>
          <p:cNvPr id="8" name="稻壳儿_刀客儿出品_10"/>
          <p:cNvGrpSpPr/>
          <p:nvPr/>
        </p:nvGrpSpPr>
        <p:grpSpPr>
          <a:xfrm>
            <a:off x="7119841" y="5268229"/>
            <a:ext cx="678718" cy="678718"/>
            <a:chOff x="11379199" y="8433721"/>
            <a:chExt cx="1087631" cy="1087631"/>
          </a:xfrm>
        </p:grpSpPr>
        <p:grpSp>
          <p:nvGrpSpPr>
            <p:cNvPr id="92" name="Group 91"/>
            <p:cNvGrpSpPr/>
            <p:nvPr/>
          </p:nvGrpSpPr>
          <p:grpSpPr>
            <a:xfrm>
              <a:off x="11379199" y="8433721"/>
              <a:ext cx="1087631" cy="1087631"/>
              <a:chOff x="912987" y="3985306"/>
              <a:chExt cx="1332461" cy="1332461"/>
            </a:xfrm>
          </p:grpSpPr>
          <p:sp>
            <p:nvSpPr>
              <p:cNvPr id="93" name="Oval 92"/>
              <p:cNvSpPr/>
              <p:nvPr/>
            </p:nvSpPr>
            <p:spPr>
              <a:xfrm>
                <a:off x="912987" y="3985306"/>
                <a:ext cx="1332461" cy="1332461"/>
              </a:xfrm>
              <a:prstGeom prst="ellipse">
                <a:avLst/>
              </a:prstGeom>
              <a:solidFill>
                <a:schemeClr val="accent3">
                  <a:alpha val="2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5">
                  <a:solidFill>
                    <a:schemeClr val="bg1"/>
                  </a:solidFill>
                </a:endParaRPr>
              </a:p>
            </p:txBody>
          </p:sp>
          <p:sp>
            <p:nvSpPr>
              <p:cNvPr id="94" name="Oval 93"/>
              <p:cNvSpPr/>
              <p:nvPr/>
            </p:nvSpPr>
            <p:spPr>
              <a:xfrm>
                <a:off x="1008481" y="4080800"/>
                <a:ext cx="1141474" cy="1141474"/>
              </a:xfrm>
              <a:prstGeom prst="ellipse">
                <a:avLst/>
              </a:prstGeom>
              <a:solidFill>
                <a:schemeClr val="accent3">
                  <a:alpha val="3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5">
                  <a:solidFill>
                    <a:schemeClr val="bg1"/>
                  </a:solidFill>
                </a:endParaRPr>
              </a:p>
            </p:txBody>
          </p:sp>
          <p:sp>
            <p:nvSpPr>
              <p:cNvPr id="95" name="Oval 94"/>
              <p:cNvSpPr/>
              <p:nvPr/>
            </p:nvSpPr>
            <p:spPr>
              <a:xfrm>
                <a:off x="1108900" y="4181219"/>
                <a:ext cx="940635" cy="940635"/>
              </a:xfrm>
              <a:prstGeom prst="ellipse">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9" dirty="0">
                  <a:solidFill>
                    <a:schemeClr val="bg1"/>
                  </a:solidFill>
                </a:endParaRPr>
              </a:p>
            </p:txBody>
          </p:sp>
        </p:grpSp>
        <p:sp>
          <p:nvSpPr>
            <p:cNvPr id="114" name="Freeform 113"/>
            <p:cNvSpPr>
              <a:spLocks noEditPoints="1"/>
            </p:cNvSpPr>
            <p:nvPr/>
          </p:nvSpPr>
          <p:spPr bwMode="auto">
            <a:xfrm>
              <a:off x="11816984" y="8810446"/>
              <a:ext cx="212061" cy="290060"/>
            </a:xfrm>
            <a:custGeom>
              <a:avLst/>
              <a:gdLst>
                <a:gd name="T0" fmla="*/ 347 w 456"/>
                <a:gd name="T1" fmla="*/ 273 h 625"/>
                <a:gd name="T2" fmla="*/ 106 w 456"/>
                <a:gd name="T3" fmla="*/ 273 h 625"/>
                <a:gd name="T4" fmla="*/ 106 w 456"/>
                <a:gd name="T5" fmla="*/ 189 h 625"/>
                <a:gd name="T6" fmla="*/ 226 w 456"/>
                <a:gd name="T7" fmla="*/ 69 h 625"/>
                <a:gd name="T8" fmla="*/ 347 w 456"/>
                <a:gd name="T9" fmla="*/ 189 h 625"/>
                <a:gd name="T10" fmla="*/ 347 w 456"/>
                <a:gd name="T11" fmla="*/ 273 h 625"/>
                <a:gd name="T12" fmla="*/ 271 w 456"/>
                <a:gd name="T13" fmla="*/ 455 h 625"/>
                <a:gd name="T14" fmla="*/ 271 w 456"/>
                <a:gd name="T15" fmla="*/ 530 h 625"/>
                <a:gd name="T16" fmla="*/ 236 w 456"/>
                <a:gd name="T17" fmla="*/ 565 h 625"/>
                <a:gd name="T18" fmla="*/ 201 w 456"/>
                <a:gd name="T19" fmla="*/ 530 h 625"/>
                <a:gd name="T20" fmla="*/ 201 w 456"/>
                <a:gd name="T21" fmla="*/ 455 h 625"/>
                <a:gd name="T22" fmla="*/ 180 w 456"/>
                <a:gd name="T23" fmla="*/ 413 h 625"/>
                <a:gd name="T24" fmla="*/ 236 w 456"/>
                <a:gd name="T25" fmla="*/ 358 h 625"/>
                <a:gd name="T26" fmla="*/ 291 w 456"/>
                <a:gd name="T27" fmla="*/ 413 h 625"/>
                <a:gd name="T28" fmla="*/ 271 w 456"/>
                <a:gd name="T29" fmla="*/ 455 h 625"/>
                <a:gd name="T30" fmla="*/ 415 w 456"/>
                <a:gd name="T31" fmla="*/ 273 h 625"/>
                <a:gd name="T32" fmla="*/ 415 w 456"/>
                <a:gd name="T33" fmla="*/ 189 h 625"/>
                <a:gd name="T34" fmla="*/ 226 w 456"/>
                <a:gd name="T35" fmla="*/ 0 h 625"/>
                <a:gd name="T36" fmla="*/ 37 w 456"/>
                <a:gd name="T37" fmla="*/ 189 h 625"/>
                <a:gd name="T38" fmla="*/ 37 w 456"/>
                <a:gd name="T39" fmla="*/ 273 h 625"/>
                <a:gd name="T40" fmla="*/ 0 w 456"/>
                <a:gd name="T41" fmla="*/ 273 h 625"/>
                <a:gd name="T42" fmla="*/ 0 w 456"/>
                <a:gd name="T43" fmla="*/ 625 h 625"/>
                <a:gd name="T44" fmla="*/ 456 w 456"/>
                <a:gd name="T45" fmla="*/ 625 h 625"/>
                <a:gd name="T46" fmla="*/ 456 w 456"/>
                <a:gd name="T47" fmla="*/ 273 h 625"/>
                <a:gd name="T48" fmla="*/ 415 w 456"/>
                <a:gd name="T49" fmla="*/ 273 h 6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56" h="625">
                  <a:moveTo>
                    <a:pt x="347" y="273"/>
                  </a:moveTo>
                  <a:lnTo>
                    <a:pt x="106" y="273"/>
                  </a:lnTo>
                  <a:lnTo>
                    <a:pt x="106" y="189"/>
                  </a:lnTo>
                  <a:cubicBezTo>
                    <a:pt x="106" y="123"/>
                    <a:pt x="160" y="69"/>
                    <a:pt x="226" y="69"/>
                  </a:cubicBezTo>
                  <a:cubicBezTo>
                    <a:pt x="293" y="69"/>
                    <a:pt x="347" y="123"/>
                    <a:pt x="347" y="189"/>
                  </a:cubicBezTo>
                  <a:lnTo>
                    <a:pt x="347" y="273"/>
                  </a:lnTo>
                  <a:close/>
                  <a:moveTo>
                    <a:pt x="271" y="455"/>
                  </a:moveTo>
                  <a:lnTo>
                    <a:pt x="271" y="530"/>
                  </a:lnTo>
                  <a:cubicBezTo>
                    <a:pt x="271" y="549"/>
                    <a:pt x="255" y="565"/>
                    <a:pt x="236" y="565"/>
                  </a:cubicBezTo>
                  <a:cubicBezTo>
                    <a:pt x="216" y="565"/>
                    <a:pt x="201" y="549"/>
                    <a:pt x="201" y="530"/>
                  </a:cubicBezTo>
                  <a:lnTo>
                    <a:pt x="201" y="455"/>
                  </a:lnTo>
                  <a:cubicBezTo>
                    <a:pt x="188" y="445"/>
                    <a:pt x="180" y="430"/>
                    <a:pt x="180" y="413"/>
                  </a:cubicBezTo>
                  <a:cubicBezTo>
                    <a:pt x="180" y="382"/>
                    <a:pt x="205" y="358"/>
                    <a:pt x="236" y="358"/>
                  </a:cubicBezTo>
                  <a:cubicBezTo>
                    <a:pt x="266" y="358"/>
                    <a:pt x="291" y="382"/>
                    <a:pt x="291" y="413"/>
                  </a:cubicBezTo>
                  <a:cubicBezTo>
                    <a:pt x="291" y="430"/>
                    <a:pt x="283" y="445"/>
                    <a:pt x="271" y="455"/>
                  </a:cubicBezTo>
                  <a:close/>
                  <a:moveTo>
                    <a:pt x="415" y="273"/>
                  </a:moveTo>
                  <a:lnTo>
                    <a:pt x="415" y="189"/>
                  </a:lnTo>
                  <a:cubicBezTo>
                    <a:pt x="415" y="85"/>
                    <a:pt x="331" y="0"/>
                    <a:pt x="226" y="0"/>
                  </a:cubicBezTo>
                  <a:cubicBezTo>
                    <a:pt x="122" y="0"/>
                    <a:pt x="37" y="85"/>
                    <a:pt x="37" y="189"/>
                  </a:cubicBezTo>
                  <a:lnTo>
                    <a:pt x="37" y="273"/>
                  </a:lnTo>
                  <a:lnTo>
                    <a:pt x="0" y="273"/>
                  </a:lnTo>
                  <a:lnTo>
                    <a:pt x="0" y="625"/>
                  </a:lnTo>
                  <a:lnTo>
                    <a:pt x="456" y="625"/>
                  </a:lnTo>
                  <a:lnTo>
                    <a:pt x="456" y="273"/>
                  </a:lnTo>
                  <a:lnTo>
                    <a:pt x="415" y="273"/>
                  </a:lnTo>
                  <a:close/>
                </a:path>
              </a:pathLst>
            </a:custGeom>
            <a:solidFill>
              <a:schemeClr val="bg1"/>
            </a:solidFill>
            <a:ln>
              <a:noFill/>
            </a:ln>
          </p:spPr>
          <p:txBody>
            <a:bodyPr vert="horz" wrap="square" lIns="91158" tIns="45578" rIns="91158" bIns="45578" numCol="1" anchor="t" anchorCtr="0" compatLnSpc="1">
              <a:prstTxWarp prst="textNoShape">
                <a:avLst/>
              </a:prstTxWarp>
            </a:bodyPr>
            <a:lstStyle/>
            <a:p>
              <a:endParaRPr lang="en-US" sz="1795"/>
            </a:p>
          </p:txBody>
        </p:sp>
      </p:grpSp>
      <p:grpSp>
        <p:nvGrpSpPr>
          <p:cNvPr id="2" name="稻壳儿_刀客儿出品_11"/>
          <p:cNvGrpSpPr/>
          <p:nvPr/>
        </p:nvGrpSpPr>
        <p:grpSpPr>
          <a:xfrm>
            <a:off x="7119841" y="1916364"/>
            <a:ext cx="678718" cy="678718"/>
            <a:chOff x="11379199" y="3062433"/>
            <a:chExt cx="1087631" cy="1087631"/>
          </a:xfrm>
        </p:grpSpPr>
        <p:grpSp>
          <p:nvGrpSpPr>
            <p:cNvPr id="98" name="Group 97"/>
            <p:cNvGrpSpPr/>
            <p:nvPr/>
          </p:nvGrpSpPr>
          <p:grpSpPr>
            <a:xfrm>
              <a:off x="11379199" y="3062433"/>
              <a:ext cx="1087631" cy="1087631"/>
              <a:chOff x="912987" y="3985306"/>
              <a:chExt cx="1332461" cy="1332461"/>
            </a:xfrm>
          </p:grpSpPr>
          <p:sp>
            <p:nvSpPr>
              <p:cNvPr id="99" name="Oval 98"/>
              <p:cNvSpPr/>
              <p:nvPr/>
            </p:nvSpPr>
            <p:spPr>
              <a:xfrm>
                <a:off x="912987" y="3985306"/>
                <a:ext cx="1332461" cy="1332461"/>
              </a:xfrm>
              <a:prstGeom prst="ellipse">
                <a:avLst/>
              </a:prstGeom>
              <a:solidFill>
                <a:schemeClr val="accent4">
                  <a:alpha val="2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5">
                  <a:solidFill>
                    <a:schemeClr val="bg1"/>
                  </a:solidFill>
                </a:endParaRPr>
              </a:p>
            </p:txBody>
          </p:sp>
          <p:sp>
            <p:nvSpPr>
              <p:cNvPr id="100" name="Oval 99"/>
              <p:cNvSpPr/>
              <p:nvPr/>
            </p:nvSpPr>
            <p:spPr>
              <a:xfrm>
                <a:off x="1008481" y="4080800"/>
                <a:ext cx="1141474" cy="1141474"/>
              </a:xfrm>
              <a:prstGeom prst="ellipse">
                <a:avLst/>
              </a:prstGeom>
              <a:solidFill>
                <a:schemeClr val="accent4">
                  <a:alpha val="3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5">
                  <a:solidFill>
                    <a:schemeClr val="bg1"/>
                  </a:solidFill>
                </a:endParaRPr>
              </a:p>
            </p:txBody>
          </p:sp>
          <p:sp>
            <p:nvSpPr>
              <p:cNvPr id="101" name="Oval 100"/>
              <p:cNvSpPr/>
              <p:nvPr/>
            </p:nvSpPr>
            <p:spPr>
              <a:xfrm>
                <a:off x="1108900" y="4181219"/>
                <a:ext cx="940635" cy="940635"/>
              </a:xfrm>
              <a:prstGeom prst="ellipse">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9" dirty="0">
                  <a:solidFill>
                    <a:schemeClr val="bg1"/>
                  </a:solidFill>
                </a:endParaRPr>
              </a:p>
            </p:txBody>
          </p:sp>
        </p:grpSp>
        <p:sp>
          <p:nvSpPr>
            <p:cNvPr id="115" name="Freeform 114"/>
            <p:cNvSpPr>
              <a:spLocks noEditPoints="1"/>
            </p:cNvSpPr>
            <p:nvPr/>
          </p:nvSpPr>
          <p:spPr bwMode="auto">
            <a:xfrm>
              <a:off x="11760982" y="3446873"/>
              <a:ext cx="324064" cy="318752"/>
            </a:xfrm>
            <a:custGeom>
              <a:avLst/>
              <a:gdLst>
                <a:gd name="T0" fmla="*/ 424 w 643"/>
                <a:gd name="T1" fmla="*/ 314 h 629"/>
                <a:gd name="T2" fmla="*/ 321 w 643"/>
                <a:gd name="T3" fmla="*/ 415 h 629"/>
                <a:gd name="T4" fmla="*/ 218 w 643"/>
                <a:gd name="T5" fmla="*/ 314 h 629"/>
                <a:gd name="T6" fmla="*/ 321 w 643"/>
                <a:gd name="T7" fmla="*/ 213 h 629"/>
                <a:gd name="T8" fmla="*/ 424 w 643"/>
                <a:gd name="T9" fmla="*/ 314 h 629"/>
                <a:gd name="T10" fmla="*/ 554 w 643"/>
                <a:gd name="T11" fmla="*/ 242 h 629"/>
                <a:gd name="T12" fmla="*/ 538 w 643"/>
                <a:gd name="T13" fmla="*/ 204 h 629"/>
                <a:gd name="T14" fmla="*/ 572 w 643"/>
                <a:gd name="T15" fmla="*/ 115 h 629"/>
                <a:gd name="T16" fmla="*/ 522 w 643"/>
                <a:gd name="T17" fmla="*/ 66 h 629"/>
                <a:gd name="T18" fmla="*/ 434 w 643"/>
                <a:gd name="T19" fmla="*/ 102 h 629"/>
                <a:gd name="T20" fmla="*/ 395 w 643"/>
                <a:gd name="T21" fmla="*/ 86 h 629"/>
                <a:gd name="T22" fmla="*/ 355 w 643"/>
                <a:gd name="T23" fmla="*/ 0 h 629"/>
                <a:gd name="T24" fmla="*/ 285 w 643"/>
                <a:gd name="T25" fmla="*/ 0 h 629"/>
                <a:gd name="T26" fmla="*/ 248 w 643"/>
                <a:gd name="T27" fmla="*/ 86 h 629"/>
                <a:gd name="T28" fmla="*/ 208 w 643"/>
                <a:gd name="T29" fmla="*/ 102 h 629"/>
                <a:gd name="T30" fmla="*/ 118 w 643"/>
                <a:gd name="T31" fmla="*/ 68 h 629"/>
                <a:gd name="T32" fmla="*/ 68 w 643"/>
                <a:gd name="T33" fmla="*/ 117 h 629"/>
                <a:gd name="T34" fmla="*/ 104 w 643"/>
                <a:gd name="T35" fmla="*/ 204 h 629"/>
                <a:gd name="T36" fmla="*/ 88 w 643"/>
                <a:gd name="T37" fmla="*/ 243 h 629"/>
                <a:gd name="T38" fmla="*/ 0 w 643"/>
                <a:gd name="T39" fmla="*/ 281 h 629"/>
                <a:gd name="T40" fmla="*/ 0 w 643"/>
                <a:gd name="T41" fmla="*/ 350 h 629"/>
                <a:gd name="T42" fmla="*/ 88 w 643"/>
                <a:gd name="T43" fmla="*/ 386 h 629"/>
                <a:gd name="T44" fmla="*/ 105 w 643"/>
                <a:gd name="T45" fmla="*/ 425 h 629"/>
                <a:gd name="T46" fmla="*/ 70 w 643"/>
                <a:gd name="T47" fmla="*/ 513 h 629"/>
                <a:gd name="T48" fmla="*/ 120 w 643"/>
                <a:gd name="T49" fmla="*/ 562 h 629"/>
                <a:gd name="T50" fmla="*/ 209 w 643"/>
                <a:gd name="T51" fmla="*/ 527 h 629"/>
                <a:gd name="T52" fmla="*/ 248 w 643"/>
                <a:gd name="T53" fmla="*/ 543 h 629"/>
                <a:gd name="T54" fmla="*/ 288 w 643"/>
                <a:gd name="T55" fmla="*/ 629 h 629"/>
                <a:gd name="T56" fmla="*/ 358 w 643"/>
                <a:gd name="T57" fmla="*/ 629 h 629"/>
                <a:gd name="T58" fmla="*/ 395 w 643"/>
                <a:gd name="T59" fmla="*/ 542 h 629"/>
                <a:gd name="T60" fmla="*/ 434 w 643"/>
                <a:gd name="T61" fmla="*/ 526 h 629"/>
                <a:gd name="T62" fmla="*/ 525 w 643"/>
                <a:gd name="T63" fmla="*/ 560 h 629"/>
                <a:gd name="T64" fmla="*/ 574 w 643"/>
                <a:gd name="T65" fmla="*/ 511 h 629"/>
                <a:gd name="T66" fmla="*/ 538 w 643"/>
                <a:gd name="T67" fmla="*/ 424 h 629"/>
                <a:gd name="T68" fmla="*/ 554 w 643"/>
                <a:gd name="T69" fmla="*/ 386 h 629"/>
                <a:gd name="T70" fmla="*/ 643 w 643"/>
                <a:gd name="T71" fmla="*/ 347 h 629"/>
                <a:gd name="T72" fmla="*/ 643 w 643"/>
                <a:gd name="T73" fmla="*/ 278 h 629"/>
                <a:gd name="T74" fmla="*/ 554 w 643"/>
                <a:gd name="T75" fmla="*/ 242 h 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43" h="629">
                  <a:moveTo>
                    <a:pt x="424" y="314"/>
                  </a:moveTo>
                  <a:cubicBezTo>
                    <a:pt x="424" y="370"/>
                    <a:pt x="378" y="415"/>
                    <a:pt x="321" y="415"/>
                  </a:cubicBezTo>
                  <a:cubicBezTo>
                    <a:pt x="265" y="415"/>
                    <a:pt x="218" y="370"/>
                    <a:pt x="218" y="314"/>
                  </a:cubicBezTo>
                  <a:cubicBezTo>
                    <a:pt x="218" y="259"/>
                    <a:pt x="265" y="213"/>
                    <a:pt x="321" y="213"/>
                  </a:cubicBezTo>
                  <a:cubicBezTo>
                    <a:pt x="378" y="213"/>
                    <a:pt x="424" y="259"/>
                    <a:pt x="424" y="314"/>
                  </a:cubicBezTo>
                  <a:close/>
                  <a:moveTo>
                    <a:pt x="554" y="242"/>
                  </a:moveTo>
                  <a:lnTo>
                    <a:pt x="538" y="204"/>
                  </a:lnTo>
                  <a:cubicBezTo>
                    <a:pt x="538" y="204"/>
                    <a:pt x="576" y="118"/>
                    <a:pt x="572" y="115"/>
                  </a:cubicBezTo>
                  <a:lnTo>
                    <a:pt x="522" y="66"/>
                  </a:lnTo>
                  <a:cubicBezTo>
                    <a:pt x="519" y="63"/>
                    <a:pt x="434" y="102"/>
                    <a:pt x="434" y="102"/>
                  </a:cubicBezTo>
                  <a:lnTo>
                    <a:pt x="395" y="86"/>
                  </a:lnTo>
                  <a:cubicBezTo>
                    <a:pt x="395" y="86"/>
                    <a:pt x="360" y="0"/>
                    <a:pt x="355" y="0"/>
                  </a:cubicBezTo>
                  <a:lnTo>
                    <a:pt x="285" y="0"/>
                  </a:lnTo>
                  <a:cubicBezTo>
                    <a:pt x="280" y="0"/>
                    <a:pt x="248" y="86"/>
                    <a:pt x="248" y="86"/>
                  </a:cubicBezTo>
                  <a:lnTo>
                    <a:pt x="208" y="102"/>
                  </a:lnTo>
                  <a:cubicBezTo>
                    <a:pt x="208" y="102"/>
                    <a:pt x="121" y="65"/>
                    <a:pt x="118" y="68"/>
                  </a:cubicBezTo>
                  <a:lnTo>
                    <a:pt x="68" y="117"/>
                  </a:lnTo>
                  <a:cubicBezTo>
                    <a:pt x="65" y="121"/>
                    <a:pt x="104" y="204"/>
                    <a:pt x="104" y="204"/>
                  </a:cubicBezTo>
                  <a:lnTo>
                    <a:pt x="88" y="243"/>
                  </a:lnTo>
                  <a:cubicBezTo>
                    <a:pt x="88" y="243"/>
                    <a:pt x="0" y="276"/>
                    <a:pt x="0" y="281"/>
                  </a:cubicBezTo>
                  <a:lnTo>
                    <a:pt x="0" y="350"/>
                  </a:lnTo>
                  <a:cubicBezTo>
                    <a:pt x="0" y="355"/>
                    <a:pt x="88" y="386"/>
                    <a:pt x="88" y="386"/>
                  </a:cubicBezTo>
                  <a:lnTo>
                    <a:pt x="105" y="425"/>
                  </a:lnTo>
                  <a:cubicBezTo>
                    <a:pt x="105" y="425"/>
                    <a:pt x="67" y="510"/>
                    <a:pt x="70" y="513"/>
                  </a:cubicBezTo>
                  <a:lnTo>
                    <a:pt x="120" y="562"/>
                  </a:lnTo>
                  <a:cubicBezTo>
                    <a:pt x="123" y="565"/>
                    <a:pt x="209" y="527"/>
                    <a:pt x="209" y="527"/>
                  </a:cubicBezTo>
                  <a:lnTo>
                    <a:pt x="248" y="543"/>
                  </a:lnTo>
                  <a:cubicBezTo>
                    <a:pt x="248" y="543"/>
                    <a:pt x="283" y="629"/>
                    <a:pt x="288" y="629"/>
                  </a:cubicBezTo>
                  <a:lnTo>
                    <a:pt x="358" y="629"/>
                  </a:lnTo>
                  <a:cubicBezTo>
                    <a:pt x="363" y="629"/>
                    <a:pt x="395" y="542"/>
                    <a:pt x="395" y="542"/>
                  </a:cubicBezTo>
                  <a:lnTo>
                    <a:pt x="434" y="526"/>
                  </a:lnTo>
                  <a:cubicBezTo>
                    <a:pt x="434" y="526"/>
                    <a:pt x="521" y="563"/>
                    <a:pt x="525" y="560"/>
                  </a:cubicBezTo>
                  <a:lnTo>
                    <a:pt x="574" y="511"/>
                  </a:lnTo>
                  <a:cubicBezTo>
                    <a:pt x="578" y="508"/>
                    <a:pt x="538" y="424"/>
                    <a:pt x="538" y="424"/>
                  </a:cubicBezTo>
                  <a:lnTo>
                    <a:pt x="554" y="386"/>
                  </a:lnTo>
                  <a:cubicBezTo>
                    <a:pt x="554" y="386"/>
                    <a:pt x="643" y="352"/>
                    <a:pt x="643" y="347"/>
                  </a:cubicBezTo>
                  <a:lnTo>
                    <a:pt x="643" y="278"/>
                  </a:lnTo>
                  <a:cubicBezTo>
                    <a:pt x="643" y="273"/>
                    <a:pt x="554" y="242"/>
                    <a:pt x="554" y="242"/>
                  </a:cubicBezTo>
                  <a:close/>
                </a:path>
              </a:pathLst>
            </a:custGeom>
            <a:solidFill>
              <a:schemeClr val="bg1"/>
            </a:solidFill>
            <a:ln>
              <a:noFill/>
            </a:ln>
          </p:spPr>
          <p:txBody>
            <a:bodyPr vert="horz" wrap="square" lIns="91158" tIns="45578" rIns="91158" bIns="45578" numCol="1" anchor="t" anchorCtr="0" compatLnSpc="1">
              <a:prstTxWarp prst="textNoShape">
                <a:avLst/>
              </a:prstTxWarp>
            </a:bodyPr>
            <a:lstStyle/>
            <a:p>
              <a:endParaRPr lang="en-US" sz="1795"/>
            </a:p>
          </p:txBody>
        </p:sp>
      </p:grpSp>
      <p:grpSp>
        <p:nvGrpSpPr>
          <p:cNvPr id="6" name="稻壳儿_刀客儿出品_12"/>
          <p:cNvGrpSpPr/>
          <p:nvPr/>
        </p:nvGrpSpPr>
        <p:grpSpPr>
          <a:xfrm>
            <a:off x="7119841" y="4179321"/>
            <a:ext cx="678718" cy="678718"/>
            <a:chOff x="11379199" y="6688771"/>
            <a:chExt cx="1087631" cy="1087631"/>
          </a:xfrm>
        </p:grpSpPr>
        <p:grpSp>
          <p:nvGrpSpPr>
            <p:cNvPr id="110" name="Group 109"/>
            <p:cNvGrpSpPr/>
            <p:nvPr/>
          </p:nvGrpSpPr>
          <p:grpSpPr>
            <a:xfrm>
              <a:off x="11379199" y="6688771"/>
              <a:ext cx="1087631" cy="1087631"/>
              <a:chOff x="912987" y="3985306"/>
              <a:chExt cx="1332461" cy="1332461"/>
            </a:xfrm>
          </p:grpSpPr>
          <p:sp>
            <p:nvSpPr>
              <p:cNvPr id="111" name="Oval 110"/>
              <p:cNvSpPr/>
              <p:nvPr/>
            </p:nvSpPr>
            <p:spPr>
              <a:xfrm>
                <a:off x="912987" y="3985306"/>
                <a:ext cx="1332461" cy="1332461"/>
              </a:xfrm>
              <a:prstGeom prst="ellipse">
                <a:avLst/>
              </a:prstGeom>
              <a:solidFill>
                <a:schemeClr val="accent2">
                  <a:alpha val="2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5">
                  <a:solidFill>
                    <a:schemeClr val="bg1"/>
                  </a:solidFill>
                </a:endParaRPr>
              </a:p>
            </p:txBody>
          </p:sp>
          <p:sp>
            <p:nvSpPr>
              <p:cNvPr id="112" name="Oval 111"/>
              <p:cNvSpPr/>
              <p:nvPr/>
            </p:nvSpPr>
            <p:spPr>
              <a:xfrm>
                <a:off x="1008481" y="4080800"/>
                <a:ext cx="1141474" cy="1141474"/>
              </a:xfrm>
              <a:prstGeom prst="ellipse">
                <a:avLst/>
              </a:prstGeom>
              <a:solidFill>
                <a:schemeClr val="accent2">
                  <a:alpha val="3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5">
                  <a:solidFill>
                    <a:schemeClr val="bg1"/>
                  </a:solidFill>
                </a:endParaRPr>
              </a:p>
            </p:txBody>
          </p:sp>
          <p:sp>
            <p:nvSpPr>
              <p:cNvPr id="113" name="Oval 112"/>
              <p:cNvSpPr/>
              <p:nvPr/>
            </p:nvSpPr>
            <p:spPr>
              <a:xfrm>
                <a:off x="1108900" y="4181219"/>
                <a:ext cx="940635" cy="940635"/>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9" dirty="0">
                  <a:solidFill>
                    <a:schemeClr val="bg1"/>
                  </a:solidFill>
                </a:endParaRPr>
              </a:p>
            </p:txBody>
          </p:sp>
        </p:grpSp>
        <p:sp>
          <p:nvSpPr>
            <p:cNvPr id="116" name="Freeform 207"/>
            <p:cNvSpPr>
              <a:spLocks noEditPoints="1"/>
            </p:cNvSpPr>
            <p:nvPr/>
          </p:nvSpPr>
          <p:spPr bwMode="auto">
            <a:xfrm>
              <a:off x="11817654" y="7050568"/>
              <a:ext cx="210720" cy="281565"/>
            </a:xfrm>
            <a:custGeom>
              <a:avLst/>
              <a:gdLst>
                <a:gd name="T0" fmla="*/ 609 w 609"/>
                <a:gd name="T1" fmla="*/ 813 h 813"/>
                <a:gd name="T2" fmla="*/ 0 w 609"/>
                <a:gd name="T3" fmla="*/ 813 h 813"/>
                <a:gd name="T4" fmla="*/ 0 w 609"/>
                <a:gd name="T5" fmla="*/ 102 h 813"/>
                <a:gd name="T6" fmla="*/ 78 w 609"/>
                <a:gd name="T7" fmla="*/ 102 h 813"/>
                <a:gd name="T8" fmla="*/ 102 w 609"/>
                <a:gd name="T9" fmla="*/ 102 h 813"/>
                <a:gd name="T10" fmla="*/ 153 w 609"/>
                <a:gd name="T11" fmla="*/ 102 h 813"/>
                <a:gd name="T12" fmla="*/ 153 w 609"/>
                <a:gd name="T13" fmla="*/ 51 h 813"/>
                <a:gd name="T14" fmla="*/ 232 w 609"/>
                <a:gd name="T15" fmla="*/ 51 h 813"/>
                <a:gd name="T16" fmla="*/ 304 w 609"/>
                <a:gd name="T17" fmla="*/ 0 h 813"/>
                <a:gd name="T18" fmla="*/ 376 w 609"/>
                <a:gd name="T19" fmla="*/ 51 h 813"/>
                <a:gd name="T20" fmla="*/ 456 w 609"/>
                <a:gd name="T21" fmla="*/ 51 h 813"/>
                <a:gd name="T22" fmla="*/ 456 w 609"/>
                <a:gd name="T23" fmla="*/ 102 h 813"/>
                <a:gd name="T24" fmla="*/ 506 w 609"/>
                <a:gd name="T25" fmla="*/ 102 h 813"/>
                <a:gd name="T26" fmla="*/ 525 w 609"/>
                <a:gd name="T27" fmla="*/ 102 h 813"/>
                <a:gd name="T28" fmla="*/ 609 w 609"/>
                <a:gd name="T29" fmla="*/ 102 h 813"/>
                <a:gd name="T30" fmla="*/ 609 w 609"/>
                <a:gd name="T31" fmla="*/ 813 h 813"/>
                <a:gd name="T32" fmla="*/ 456 w 609"/>
                <a:gd name="T33" fmla="*/ 357 h 813"/>
                <a:gd name="T34" fmla="*/ 152 w 609"/>
                <a:gd name="T35" fmla="*/ 357 h 813"/>
                <a:gd name="T36" fmla="*/ 152 w 609"/>
                <a:gd name="T37" fmla="*/ 307 h 813"/>
                <a:gd name="T38" fmla="*/ 456 w 609"/>
                <a:gd name="T39" fmla="*/ 307 h 813"/>
                <a:gd name="T40" fmla="*/ 456 w 609"/>
                <a:gd name="T41" fmla="*/ 357 h 813"/>
                <a:gd name="T42" fmla="*/ 456 w 609"/>
                <a:gd name="T43" fmla="*/ 153 h 813"/>
                <a:gd name="T44" fmla="*/ 456 w 609"/>
                <a:gd name="T45" fmla="*/ 204 h 813"/>
                <a:gd name="T46" fmla="*/ 153 w 609"/>
                <a:gd name="T47" fmla="*/ 204 h 813"/>
                <a:gd name="T48" fmla="*/ 153 w 609"/>
                <a:gd name="T49" fmla="*/ 153 h 813"/>
                <a:gd name="T50" fmla="*/ 102 w 609"/>
                <a:gd name="T51" fmla="*/ 153 h 813"/>
                <a:gd name="T52" fmla="*/ 102 w 609"/>
                <a:gd name="T53" fmla="*/ 153 h 813"/>
                <a:gd name="T54" fmla="*/ 51 w 609"/>
                <a:gd name="T55" fmla="*/ 153 h 813"/>
                <a:gd name="T56" fmla="*/ 51 w 609"/>
                <a:gd name="T57" fmla="*/ 762 h 813"/>
                <a:gd name="T58" fmla="*/ 558 w 609"/>
                <a:gd name="T59" fmla="*/ 762 h 813"/>
                <a:gd name="T60" fmla="*/ 558 w 609"/>
                <a:gd name="T61" fmla="*/ 153 h 813"/>
                <a:gd name="T62" fmla="*/ 506 w 609"/>
                <a:gd name="T63" fmla="*/ 153 h 813"/>
                <a:gd name="T64" fmla="*/ 506 w 609"/>
                <a:gd name="T65" fmla="*/ 153 h 813"/>
                <a:gd name="T66" fmla="*/ 456 w 609"/>
                <a:gd name="T67" fmla="*/ 153 h 813"/>
                <a:gd name="T68" fmla="*/ 456 w 609"/>
                <a:gd name="T69" fmla="*/ 660 h 813"/>
                <a:gd name="T70" fmla="*/ 152 w 609"/>
                <a:gd name="T71" fmla="*/ 660 h 813"/>
                <a:gd name="T72" fmla="*/ 152 w 609"/>
                <a:gd name="T73" fmla="*/ 610 h 813"/>
                <a:gd name="T74" fmla="*/ 456 w 609"/>
                <a:gd name="T75" fmla="*/ 610 h 813"/>
                <a:gd name="T76" fmla="*/ 456 w 609"/>
                <a:gd name="T77" fmla="*/ 660 h 813"/>
                <a:gd name="T78" fmla="*/ 456 w 609"/>
                <a:gd name="T79" fmla="*/ 559 h 813"/>
                <a:gd name="T80" fmla="*/ 152 w 609"/>
                <a:gd name="T81" fmla="*/ 559 h 813"/>
                <a:gd name="T82" fmla="*/ 152 w 609"/>
                <a:gd name="T83" fmla="*/ 508 h 813"/>
                <a:gd name="T84" fmla="*/ 456 w 609"/>
                <a:gd name="T85" fmla="*/ 508 h 813"/>
                <a:gd name="T86" fmla="*/ 456 w 609"/>
                <a:gd name="T87" fmla="*/ 559 h 813"/>
                <a:gd name="T88" fmla="*/ 456 w 609"/>
                <a:gd name="T89" fmla="*/ 457 h 813"/>
                <a:gd name="T90" fmla="*/ 152 w 609"/>
                <a:gd name="T91" fmla="*/ 457 h 813"/>
                <a:gd name="T92" fmla="*/ 152 w 609"/>
                <a:gd name="T93" fmla="*/ 407 h 813"/>
                <a:gd name="T94" fmla="*/ 456 w 609"/>
                <a:gd name="T95" fmla="*/ 407 h 813"/>
                <a:gd name="T96" fmla="*/ 456 w 609"/>
                <a:gd name="T97" fmla="*/ 457 h 813"/>
                <a:gd name="T98" fmla="*/ 204 w 609"/>
                <a:gd name="T99" fmla="*/ 153 h 813"/>
                <a:gd name="T100" fmla="*/ 405 w 609"/>
                <a:gd name="T101" fmla="*/ 153 h 813"/>
                <a:gd name="T102" fmla="*/ 405 w 609"/>
                <a:gd name="T103" fmla="*/ 102 h 813"/>
                <a:gd name="T104" fmla="*/ 330 w 609"/>
                <a:gd name="T105" fmla="*/ 102 h 813"/>
                <a:gd name="T106" fmla="*/ 330 w 609"/>
                <a:gd name="T107" fmla="*/ 77 h 813"/>
                <a:gd name="T108" fmla="*/ 304 w 609"/>
                <a:gd name="T109" fmla="*/ 51 h 813"/>
                <a:gd name="T110" fmla="*/ 279 w 609"/>
                <a:gd name="T111" fmla="*/ 77 h 813"/>
                <a:gd name="T112" fmla="*/ 279 w 609"/>
                <a:gd name="T113" fmla="*/ 102 h 813"/>
                <a:gd name="T114" fmla="*/ 204 w 609"/>
                <a:gd name="T115" fmla="*/ 102 h 813"/>
                <a:gd name="T116" fmla="*/ 204 w 609"/>
                <a:gd name="T117" fmla="*/ 153 h 8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09" h="813">
                  <a:moveTo>
                    <a:pt x="609" y="813"/>
                  </a:moveTo>
                  <a:lnTo>
                    <a:pt x="0" y="813"/>
                  </a:lnTo>
                  <a:lnTo>
                    <a:pt x="0" y="102"/>
                  </a:lnTo>
                  <a:lnTo>
                    <a:pt x="78" y="102"/>
                  </a:lnTo>
                  <a:lnTo>
                    <a:pt x="102" y="102"/>
                  </a:lnTo>
                  <a:lnTo>
                    <a:pt x="153" y="102"/>
                  </a:lnTo>
                  <a:lnTo>
                    <a:pt x="153" y="51"/>
                  </a:lnTo>
                  <a:lnTo>
                    <a:pt x="232" y="51"/>
                  </a:lnTo>
                  <a:cubicBezTo>
                    <a:pt x="243" y="22"/>
                    <a:pt x="271" y="0"/>
                    <a:pt x="304" y="0"/>
                  </a:cubicBezTo>
                  <a:cubicBezTo>
                    <a:pt x="337" y="0"/>
                    <a:pt x="366" y="22"/>
                    <a:pt x="376" y="51"/>
                  </a:cubicBezTo>
                  <a:lnTo>
                    <a:pt x="456" y="51"/>
                  </a:lnTo>
                  <a:lnTo>
                    <a:pt x="456" y="102"/>
                  </a:lnTo>
                  <a:lnTo>
                    <a:pt x="506" y="102"/>
                  </a:lnTo>
                  <a:lnTo>
                    <a:pt x="525" y="102"/>
                  </a:lnTo>
                  <a:lnTo>
                    <a:pt x="609" y="102"/>
                  </a:lnTo>
                  <a:lnTo>
                    <a:pt x="609" y="813"/>
                  </a:lnTo>
                  <a:close/>
                  <a:moveTo>
                    <a:pt x="456" y="357"/>
                  </a:moveTo>
                  <a:lnTo>
                    <a:pt x="152" y="357"/>
                  </a:lnTo>
                  <a:lnTo>
                    <a:pt x="152" y="307"/>
                  </a:lnTo>
                  <a:lnTo>
                    <a:pt x="456" y="307"/>
                  </a:lnTo>
                  <a:lnTo>
                    <a:pt x="456" y="357"/>
                  </a:lnTo>
                  <a:close/>
                  <a:moveTo>
                    <a:pt x="456" y="153"/>
                  </a:moveTo>
                  <a:lnTo>
                    <a:pt x="456" y="204"/>
                  </a:lnTo>
                  <a:lnTo>
                    <a:pt x="153" y="204"/>
                  </a:lnTo>
                  <a:lnTo>
                    <a:pt x="153" y="153"/>
                  </a:lnTo>
                  <a:lnTo>
                    <a:pt x="102" y="153"/>
                  </a:lnTo>
                  <a:lnTo>
                    <a:pt x="102" y="153"/>
                  </a:lnTo>
                  <a:lnTo>
                    <a:pt x="51" y="153"/>
                  </a:lnTo>
                  <a:lnTo>
                    <a:pt x="51" y="762"/>
                  </a:lnTo>
                  <a:lnTo>
                    <a:pt x="558" y="762"/>
                  </a:lnTo>
                  <a:lnTo>
                    <a:pt x="558" y="153"/>
                  </a:lnTo>
                  <a:lnTo>
                    <a:pt x="506" y="153"/>
                  </a:lnTo>
                  <a:lnTo>
                    <a:pt x="506" y="153"/>
                  </a:lnTo>
                  <a:lnTo>
                    <a:pt x="456" y="153"/>
                  </a:lnTo>
                  <a:close/>
                  <a:moveTo>
                    <a:pt x="456" y="660"/>
                  </a:moveTo>
                  <a:lnTo>
                    <a:pt x="152" y="660"/>
                  </a:lnTo>
                  <a:lnTo>
                    <a:pt x="152" y="610"/>
                  </a:lnTo>
                  <a:lnTo>
                    <a:pt x="456" y="610"/>
                  </a:lnTo>
                  <a:lnTo>
                    <a:pt x="456" y="660"/>
                  </a:lnTo>
                  <a:close/>
                  <a:moveTo>
                    <a:pt x="456" y="559"/>
                  </a:moveTo>
                  <a:lnTo>
                    <a:pt x="152" y="559"/>
                  </a:lnTo>
                  <a:lnTo>
                    <a:pt x="152" y="508"/>
                  </a:lnTo>
                  <a:lnTo>
                    <a:pt x="456" y="508"/>
                  </a:lnTo>
                  <a:lnTo>
                    <a:pt x="456" y="559"/>
                  </a:lnTo>
                  <a:close/>
                  <a:moveTo>
                    <a:pt x="456" y="457"/>
                  </a:moveTo>
                  <a:lnTo>
                    <a:pt x="152" y="457"/>
                  </a:lnTo>
                  <a:lnTo>
                    <a:pt x="152" y="407"/>
                  </a:lnTo>
                  <a:lnTo>
                    <a:pt x="456" y="407"/>
                  </a:lnTo>
                  <a:lnTo>
                    <a:pt x="456" y="457"/>
                  </a:lnTo>
                  <a:close/>
                  <a:moveTo>
                    <a:pt x="204" y="153"/>
                  </a:moveTo>
                  <a:lnTo>
                    <a:pt x="405" y="153"/>
                  </a:lnTo>
                  <a:lnTo>
                    <a:pt x="405" y="102"/>
                  </a:lnTo>
                  <a:lnTo>
                    <a:pt x="330" y="102"/>
                  </a:lnTo>
                  <a:lnTo>
                    <a:pt x="330" y="77"/>
                  </a:lnTo>
                  <a:cubicBezTo>
                    <a:pt x="330" y="63"/>
                    <a:pt x="318" y="51"/>
                    <a:pt x="304" y="51"/>
                  </a:cubicBezTo>
                  <a:cubicBezTo>
                    <a:pt x="290" y="51"/>
                    <a:pt x="279" y="63"/>
                    <a:pt x="279" y="77"/>
                  </a:cubicBezTo>
                  <a:lnTo>
                    <a:pt x="279" y="102"/>
                  </a:lnTo>
                  <a:lnTo>
                    <a:pt x="204" y="102"/>
                  </a:lnTo>
                  <a:lnTo>
                    <a:pt x="204" y="153"/>
                  </a:lnTo>
                  <a:close/>
                </a:path>
              </a:pathLst>
            </a:custGeom>
            <a:solidFill>
              <a:schemeClr val="bg1"/>
            </a:solidFill>
            <a:ln>
              <a:noFill/>
            </a:ln>
          </p:spPr>
          <p:txBody>
            <a:bodyPr vert="horz" wrap="square" lIns="91158" tIns="45578" rIns="91158" bIns="45578" numCol="1" anchor="t" anchorCtr="0" compatLnSpc="1">
              <a:prstTxWarp prst="textNoShape">
                <a:avLst/>
              </a:prstTxWarp>
            </a:bodyPr>
            <a:lstStyle/>
            <a:p>
              <a:endParaRPr lang="en-US" sz="1795"/>
            </a:p>
          </p:txBody>
        </p:sp>
      </p:grpSp>
      <p:grpSp>
        <p:nvGrpSpPr>
          <p:cNvPr id="4" name="稻壳儿_刀客儿出品_13"/>
          <p:cNvGrpSpPr/>
          <p:nvPr/>
        </p:nvGrpSpPr>
        <p:grpSpPr>
          <a:xfrm>
            <a:off x="7119841" y="3017239"/>
            <a:ext cx="678718" cy="678718"/>
            <a:chOff x="11379199" y="4826559"/>
            <a:chExt cx="1087631" cy="1087631"/>
          </a:xfrm>
        </p:grpSpPr>
        <p:grpSp>
          <p:nvGrpSpPr>
            <p:cNvPr id="104" name="Group 103"/>
            <p:cNvGrpSpPr/>
            <p:nvPr/>
          </p:nvGrpSpPr>
          <p:grpSpPr>
            <a:xfrm>
              <a:off x="11379199" y="4826559"/>
              <a:ext cx="1087631" cy="1087631"/>
              <a:chOff x="912987" y="3985306"/>
              <a:chExt cx="1332461" cy="1332461"/>
            </a:xfrm>
          </p:grpSpPr>
          <p:sp>
            <p:nvSpPr>
              <p:cNvPr id="105" name="Oval 104"/>
              <p:cNvSpPr/>
              <p:nvPr/>
            </p:nvSpPr>
            <p:spPr>
              <a:xfrm>
                <a:off x="912987" y="3985306"/>
                <a:ext cx="1332461" cy="1332461"/>
              </a:xfrm>
              <a:prstGeom prst="ellipse">
                <a:avLst/>
              </a:prstGeom>
              <a:solidFill>
                <a:schemeClr val="accent3">
                  <a:alpha val="2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5">
                  <a:solidFill>
                    <a:schemeClr val="bg1"/>
                  </a:solidFill>
                </a:endParaRPr>
              </a:p>
            </p:txBody>
          </p:sp>
          <p:sp>
            <p:nvSpPr>
              <p:cNvPr id="106" name="Oval 105"/>
              <p:cNvSpPr/>
              <p:nvPr/>
            </p:nvSpPr>
            <p:spPr>
              <a:xfrm>
                <a:off x="1008481" y="4080800"/>
                <a:ext cx="1141474" cy="1141474"/>
              </a:xfrm>
              <a:prstGeom prst="ellipse">
                <a:avLst/>
              </a:prstGeom>
              <a:solidFill>
                <a:schemeClr val="accent3">
                  <a:alpha val="3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5">
                  <a:solidFill>
                    <a:schemeClr val="bg1"/>
                  </a:solidFill>
                </a:endParaRPr>
              </a:p>
            </p:txBody>
          </p:sp>
          <p:sp>
            <p:nvSpPr>
              <p:cNvPr id="107" name="Oval 106"/>
              <p:cNvSpPr/>
              <p:nvPr/>
            </p:nvSpPr>
            <p:spPr>
              <a:xfrm>
                <a:off x="1108900" y="4181219"/>
                <a:ext cx="940635" cy="940635"/>
              </a:xfrm>
              <a:prstGeom prst="ellipse">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9" dirty="0">
                  <a:solidFill>
                    <a:schemeClr val="bg1"/>
                  </a:solidFill>
                </a:endParaRPr>
              </a:p>
            </p:txBody>
          </p:sp>
        </p:grpSp>
        <p:sp>
          <p:nvSpPr>
            <p:cNvPr id="117" name="Freeform 293"/>
            <p:cNvSpPr>
              <a:spLocks noEditPoints="1"/>
            </p:cNvSpPr>
            <p:nvPr/>
          </p:nvSpPr>
          <p:spPr bwMode="auto">
            <a:xfrm>
              <a:off x="11742159" y="5234392"/>
              <a:ext cx="361711" cy="271966"/>
            </a:xfrm>
            <a:custGeom>
              <a:avLst/>
              <a:gdLst>
                <a:gd name="T0" fmla="*/ 631 w 694"/>
                <a:gd name="T1" fmla="*/ 255 h 521"/>
                <a:gd name="T2" fmla="*/ 63 w 694"/>
                <a:gd name="T3" fmla="*/ 255 h 521"/>
                <a:gd name="T4" fmla="*/ 0 w 694"/>
                <a:gd name="T5" fmla="*/ 191 h 521"/>
                <a:gd name="T6" fmla="*/ 694 w 694"/>
                <a:gd name="T7" fmla="*/ 192 h 521"/>
                <a:gd name="T8" fmla="*/ 631 w 694"/>
                <a:gd name="T9" fmla="*/ 255 h 521"/>
                <a:gd name="T10" fmla="*/ 348 w 694"/>
                <a:gd name="T11" fmla="*/ 435 h 521"/>
                <a:gd name="T12" fmla="*/ 390 w 694"/>
                <a:gd name="T13" fmla="*/ 478 h 521"/>
                <a:gd name="T14" fmla="*/ 347 w 694"/>
                <a:gd name="T15" fmla="*/ 521 h 521"/>
                <a:gd name="T16" fmla="*/ 305 w 694"/>
                <a:gd name="T17" fmla="*/ 478 h 521"/>
                <a:gd name="T18" fmla="*/ 348 w 694"/>
                <a:gd name="T19" fmla="*/ 435 h 521"/>
                <a:gd name="T20" fmla="*/ 505 w 694"/>
                <a:gd name="T21" fmla="*/ 381 h 521"/>
                <a:gd name="T22" fmla="*/ 442 w 694"/>
                <a:gd name="T23" fmla="*/ 444 h 521"/>
                <a:gd name="T24" fmla="*/ 252 w 694"/>
                <a:gd name="T25" fmla="*/ 444 h 521"/>
                <a:gd name="T26" fmla="*/ 189 w 694"/>
                <a:gd name="T27" fmla="*/ 381 h 521"/>
                <a:gd name="T28" fmla="*/ 505 w 694"/>
                <a:gd name="T29" fmla="*/ 381 h 521"/>
                <a:gd name="T30" fmla="*/ 599 w 694"/>
                <a:gd name="T31" fmla="*/ 286 h 521"/>
                <a:gd name="T32" fmla="*/ 536 w 694"/>
                <a:gd name="T33" fmla="*/ 349 h 521"/>
                <a:gd name="T34" fmla="*/ 157 w 694"/>
                <a:gd name="T35" fmla="*/ 349 h 521"/>
                <a:gd name="T36" fmla="*/ 94 w 694"/>
                <a:gd name="T37" fmla="*/ 286 h 521"/>
                <a:gd name="T38" fmla="*/ 599 w 694"/>
                <a:gd name="T39" fmla="*/ 286 h 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94" h="521">
                  <a:moveTo>
                    <a:pt x="631" y="255"/>
                  </a:moveTo>
                  <a:cubicBezTo>
                    <a:pt x="474" y="98"/>
                    <a:pt x="220" y="98"/>
                    <a:pt x="63" y="255"/>
                  </a:cubicBezTo>
                  <a:lnTo>
                    <a:pt x="0" y="191"/>
                  </a:lnTo>
                  <a:cubicBezTo>
                    <a:pt x="191" y="0"/>
                    <a:pt x="502" y="0"/>
                    <a:pt x="694" y="192"/>
                  </a:cubicBezTo>
                  <a:lnTo>
                    <a:pt x="631" y="255"/>
                  </a:lnTo>
                  <a:close/>
                  <a:moveTo>
                    <a:pt x="348" y="435"/>
                  </a:moveTo>
                  <a:cubicBezTo>
                    <a:pt x="371" y="435"/>
                    <a:pt x="390" y="455"/>
                    <a:pt x="390" y="478"/>
                  </a:cubicBezTo>
                  <a:cubicBezTo>
                    <a:pt x="390" y="502"/>
                    <a:pt x="371" y="521"/>
                    <a:pt x="347" y="521"/>
                  </a:cubicBezTo>
                  <a:cubicBezTo>
                    <a:pt x="324" y="521"/>
                    <a:pt x="305" y="502"/>
                    <a:pt x="305" y="478"/>
                  </a:cubicBezTo>
                  <a:cubicBezTo>
                    <a:pt x="305" y="455"/>
                    <a:pt x="324" y="435"/>
                    <a:pt x="348" y="435"/>
                  </a:cubicBezTo>
                  <a:close/>
                  <a:moveTo>
                    <a:pt x="505" y="381"/>
                  </a:moveTo>
                  <a:lnTo>
                    <a:pt x="442" y="444"/>
                  </a:lnTo>
                  <a:cubicBezTo>
                    <a:pt x="389" y="392"/>
                    <a:pt x="304" y="392"/>
                    <a:pt x="252" y="444"/>
                  </a:cubicBezTo>
                  <a:lnTo>
                    <a:pt x="189" y="381"/>
                  </a:lnTo>
                  <a:cubicBezTo>
                    <a:pt x="276" y="294"/>
                    <a:pt x="418" y="294"/>
                    <a:pt x="505" y="381"/>
                  </a:cubicBezTo>
                  <a:close/>
                  <a:moveTo>
                    <a:pt x="599" y="286"/>
                  </a:moveTo>
                  <a:lnTo>
                    <a:pt x="536" y="349"/>
                  </a:lnTo>
                  <a:cubicBezTo>
                    <a:pt x="432" y="245"/>
                    <a:pt x="262" y="245"/>
                    <a:pt x="157" y="349"/>
                  </a:cubicBezTo>
                  <a:lnTo>
                    <a:pt x="94" y="286"/>
                  </a:lnTo>
                  <a:cubicBezTo>
                    <a:pt x="234" y="147"/>
                    <a:pt x="460" y="147"/>
                    <a:pt x="599" y="286"/>
                  </a:cubicBezTo>
                  <a:close/>
                </a:path>
              </a:pathLst>
            </a:custGeom>
            <a:solidFill>
              <a:schemeClr val="bg1"/>
            </a:solidFill>
            <a:ln>
              <a:noFill/>
            </a:ln>
          </p:spPr>
          <p:txBody>
            <a:bodyPr vert="horz" wrap="square" lIns="91158" tIns="45578" rIns="91158" bIns="45578" numCol="1" anchor="t" anchorCtr="0" compatLnSpc="1">
              <a:prstTxWarp prst="textNoShape">
                <a:avLst/>
              </a:prstTxWarp>
            </a:bodyPr>
            <a:lstStyle/>
            <a:p>
              <a:endParaRPr lang="en-US" sz="1795"/>
            </a:p>
          </p:txBody>
        </p:sp>
      </p:grpSp>
      <p:sp>
        <p:nvSpPr>
          <p:cNvPr id="53" name="稻壳儿_刀客儿出品_14">
            <a:extLst>
              <a:ext uri="{FF2B5EF4-FFF2-40B4-BE49-F238E27FC236}">
                <a16:creationId xmlns:a16="http://schemas.microsoft.com/office/drawing/2014/main" id="{16C89696-5242-4603-8627-6FB7ED0CC9EB}"/>
              </a:ext>
            </a:extLst>
          </p:cNvPr>
          <p:cNvSpPr txBox="1"/>
          <p:nvPr/>
        </p:nvSpPr>
        <p:spPr>
          <a:xfrm>
            <a:off x="4567376" y="509272"/>
            <a:ext cx="3057247" cy="584775"/>
          </a:xfrm>
          <a:prstGeom prst="rect">
            <a:avLst/>
          </a:prstGeom>
          <a:noFill/>
        </p:spPr>
        <p:txBody>
          <a:bodyPr wrap="none" rtlCol="0">
            <a:spAutoFit/>
          </a:bodyPr>
          <a:lstStyle/>
          <a:p>
            <a:pPr algn="ctr"/>
            <a:r>
              <a:rPr lang="zh-CN" altLang="en-US" sz="3200" dirty="0">
                <a:latin typeface="+mj-ea"/>
                <a:ea typeface="+mj-ea"/>
              </a:rPr>
              <a:t>在这里添加标题</a:t>
            </a:r>
            <a:endParaRPr lang="en-US" sz="3200" dirty="0">
              <a:latin typeface="+mj-ea"/>
              <a:ea typeface="+mj-ea"/>
            </a:endParaRPr>
          </a:p>
        </p:txBody>
      </p:sp>
      <p:sp>
        <p:nvSpPr>
          <p:cNvPr id="55" name="稻壳儿_刀客儿出品_15">
            <a:extLst>
              <a:ext uri="{FF2B5EF4-FFF2-40B4-BE49-F238E27FC236}">
                <a16:creationId xmlns:a16="http://schemas.microsoft.com/office/drawing/2014/main" id="{E950139D-4265-4F3B-8B62-5DD3BB50E68F}"/>
              </a:ext>
            </a:extLst>
          </p:cNvPr>
          <p:cNvSpPr txBox="1"/>
          <p:nvPr/>
        </p:nvSpPr>
        <p:spPr>
          <a:xfrm>
            <a:off x="3938486" y="1031741"/>
            <a:ext cx="4315027" cy="307777"/>
          </a:xfrm>
          <a:prstGeom prst="rect">
            <a:avLst/>
          </a:prstGeom>
          <a:noFill/>
        </p:spPr>
        <p:txBody>
          <a:bodyPr wrap="none" rtlCol="0">
            <a:spAutoFit/>
          </a:bodyPr>
          <a:lstStyle/>
          <a:p>
            <a:pPr algn="ctr"/>
            <a:r>
              <a:rPr lang="en-US" altLang="zh-CN" sz="1400" dirty="0"/>
              <a:t>Lorem ipsum dolor sit </a:t>
            </a:r>
            <a:r>
              <a:rPr lang="en-US" altLang="zh-CN" sz="1400" dirty="0" err="1"/>
              <a:t>amet</a:t>
            </a:r>
            <a:r>
              <a:rPr lang="en-US" altLang="zh-CN" sz="1400" dirty="0"/>
              <a:t>, </a:t>
            </a:r>
            <a:r>
              <a:rPr lang="en-US" altLang="zh-CN" sz="1400" dirty="0" err="1"/>
              <a:t>consectetuer</a:t>
            </a:r>
            <a:r>
              <a:rPr lang="en-US" altLang="zh-CN" sz="1400" dirty="0"/>
              <a:t> </a:t>
            </a:r>
            <a:r>
              <a:rPr lang="en-US" altLang="zh-CN" sz="1400" dirty="0" err="1"/>
              <a:t>adipiscing</a:t>
            </a:r>
            <a:r>
              <a:rPr lang="en-US" altLang="zh-CN" sz="1400" dirty="0"/>
              <a:t> </a:t>
            </a:r>
            <a:r>
              <a:rPr lang="en-US" altLang="zh-CN" sz="1400" dirty="0" err="1"/>
              <a:t>elit</a:t>
            </a:r>
            <a:r>
              <a:rPr lang="en-US" altLang="zh-CN" sz="1400" dirty="0"/>
              <a:t>.</a:t>
            </a:r>
            <a:endParaRPr lang="en-US" sz="1400" dirty="0"/>
          </a:p>
        </p:txBody>
      </p:sp>
    </p:spTree>
    <p:extLst>
      <p:ext uri="{BB962C8B-B14F-4D97-AF65-F5344CB8AC3E}">
        <p14:creationId xmlns:p14="http://schemas.microsoft.com/office/powerpoint/2010/main" val="237618053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barn(inVertical)">
                                      <p:cBhvr>
                                        <p:cTn id="7" dur="500"/>
                                        <p:tgtEl>
                                          <p:spTgt spid="53"/>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55"/>
                                        </p:tgtEl>
                                        <p:attrNameLst>
                                          <p:attrName>style.visibility</p:attrName>
                                        </p:attrNameLst>
                                      </p:cBhvr>
                                      <p:to>
                                        <p:strVal val="visible"/>
                                      </p:to>
                                    </p:set>
                                    <p:animEffect transition="in" filter="barn(inVertical)">
                                      <p:cBhvr>
                                        <p:cTn id="10" dur="500"/>
                                        <p:tgtEl>
                                          <p:spTgt spid="55"/>
                                        </p:tgtEl>
                                      </p:cBhvr>
                                    </p:animEffect>
                                  </p:childTnLst>
                                </p:cTn>
                              </p:par>
                            </p:childTnLst>
                          </p:cTn>
                        </p:par>
                      </p:childTnLst>
                    </p:cTn>
                  </p:par>
                  <p:par>
                    <p:cTn id="11" fill="hold">
                      <p:stCondLst>
                        <p:cond delay="indefinite"/>
                      </p:stCondLst>
                      <p:childTnLst>
                        <p:par>
                          <p:cTn id="12" fill="hold">
                            <p:stCondLst>
                              <p:cond delay="0"/>
                            </p:stCondLst>
                            <p:childTnLst>
                              <p:par>
                                <p:cTn id="13" presetID="31" presetClass="entr" presetSubtype="0" fill="hold" nodeType="click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p:cTn id="15" dur="1000" fill="hold"/>
                                        <p:tgtEl>
                                          <p:spTgt spid="26"/>
                                        </p:tgtEl>
                                        <p:attrNameLst>
                                          <p:attrName>ppt_w</p:attrName>
                                        </p:attrNameLst>
                                      </p:cBhvr>
                                      <p:tavLst>
                                        <p:tav tm="0">
                                          <p:val>
                                            <p:fltVal val="0"/>
                                          </p:val>
                                        </p:tav>
                                        <p:tav tm="100000">
                                          <p:val>
                                            <p:strVal val="#ppt_w"/>
                                          </p:val>
                                        </p:tav>
                                      </p:tavLst>
                                    </p:anim>
                                    <p:anim calcmode="lin" valueType="num">
                                      <p:cBhvr>
                                        <p:cTn id="16" dur="1000" fill="hold"/>
                                        <p:tgtEl>
                                          <p:spTgt spid="26"/>
                                        </p:tgtEl>
                                        <p:attrNameLst>
                                          <p:attrName>ppt_h</p:attrName>
                                        </p:attrNameLst>
                                      </p:cBhvr>
                                      <p:tavLst>
                                        <p:tav tm="0">
                                          <p:val>
                                            <p:fltVal val="0"/>
                                          </p:val>
                                        </p:tav>
                                        <p:tav tm="100000">
                                          <p:val>
                                            <p:strVal val="#ppt_h"/>
                                          </p:val>
                                        </p:tav>
                                      </p:tavLst>
                                    </p:anim>
                                    <p:anim calcmode="lin" valueType="num">
                                      <p:cBhvr>
                                        <p:cTn id="17" dur="1000" fill="hold"/>
                                        <p:tgtEl>
                                          <p:spTgt spid="26"/>
                                        </p:tgtEl>
                                        <p:attrNameLst>
                                          <p:attrName>style.rotation</p:attrName>
                                        </p:attrNameLst>
                                      </p:cBhvr>
                                      <p:tavLst>
                                        <p:tav tm="0">
                                          <p:val>
                                            <p:fltVal val="90"/>
                                          </p:val>
                                        </p:tav>
                                        <p:tav tm="100000">
                                          <p:val>
                                            <p:fltVal val="0"/>
                                          </p:val>
                                        </p:tav>
                                      </p:tavLst>
                                    </p:anim>
                                    <p:animEffect transition="in" filter="fade">
                                      <p:cBhvr>
                                        <p:cTn id="18" dur="1000"/>
                                        <p:tgtEl>
                                          <p:spTgt spid="26"/>
                                        </p:tgtEl>
                                      </p:cBhvr>
                                    </p:animEffect>
                                  </p:childTnLst>
                                </p:cTn>
                              </p:par>
                            </p:childTnLst>
                          </p:cTn>
                        </p:par>
                      </p:childTnLst>
                    </p:cTn>
                  </p:par>
                  <p:par>
                    <p:cTn id="19" fill="hold">
                      <p:stCondLst>
                        <p:cond delay="indefinite"/>
                      </p:stCondLst>
                      <p:childTnLst>
                        <p:par>
                          <p:cTn id="20" fill="hold">
                            <p:stCondLst>
                              <p:cond delay="0"/>
                            </p:stCondLst>
                            <p:childTnLst>
                              <p:par>
                                <p:cTn id="21" presetID="21" presetClass="entr" presetSubtype="1" fill="hold" grpId="0" nodeType="clickEffect">
                                  <p:stCondLst>
                                    <p:cond delay="0"/>
                                  </p:stCondLst>
                                  <p:childTnLst>
                                    <p:set>
                                      <p:cBhvr>
                                        <p:cTn id="22" dur="1" fill="hold">
                                          <p:stCondLst>
                                            <p:cond delay="0"/>
                                          </p:stCondLst>
                                        </p:cTn>
                                        <p:tgtEl>
                                          <p:spTgt spid="90"/>
                                        </p:tgtEl>
                                        <p:attrNameLst>
                                          <p:attrName>style.visibility</p:attrName>
                                        </p:attrNameLst>
                                      </p:cBhvr>
                                      <p:to>
                                        <p:strVal val="visible"/>
                                      </p:to>
                                    </p:set>
                                    <p:animEffect transition="in" filter="wheel(1)">
                                      <p:cBhvr>
                                        <p:cTn id="23" dur="2000"/>
                                        <p:tgtEl>
                                          <p:spTgt spid="90"/>
                                        </p:tgtEl>
                                      </p:cBhvr>
                                    </p:animEffect>
                                  </p:childTnLst>
                                </p:cTn>
                              </p:par>
                              <p:par>
                                <p:cTn id="24" presetID="21" presetClass="entr" presetSubtype="1" fill="hold" grpId="0" nodeType="withEffect">
                                  <p:stCondLst>
                                    <p:cond delay="0"/>
                                  </p:stCondLst>
                                  <p:childTnLst>
                                    <p:set>
                                      <p:cBhvr>
                                        <p:cTn id="25" dur="1" fill="hold">
                                          <p:stCondLst>
                                            <p:cond delay="0"/>
                                          </p:stCondLst>
                                        </p:cTn>
                                        <p:tgtEl>
                                          <p:spTgt spid="91"/>
                                        </p:tgtEl>
                                        <p:attrNameLst>
                                          <p:attrName>style.visibility</p:attrName>
                                        </p:attrNameLst>
                                      </p:cBhvr>
                                      <p:to>
                                        <p:strVal val="visible"/>
                                      </p:to>
                                    </p:set>
                                    <p:animEffect transition="in" filter="wheel(1)">
                                      <p:cBhvr>
                                        <p:cTn id="26" dur="2000"/>
                                        <p:tgtEl>
                                          <p:spTgt spid="91"/>
                                        </p:tgtEl>
                                      </p:cBhvr>
                                    </p:animEffect>
                                  </p:childTnLst>
                                </p:cTn>
                              </p:par>
                              <p:par>
                                <p:cTn id="27" presetID="21" presetClass="entr" presetSubtype="1" fill="hold" grpId="0" nodeType="withEffect">
                                  <p:stCondLst>
                                    <p:cond delay="0"/>
                                  </p:stCondLst>
                                  <p:childTnLst>
                                    <p:set>
                                      <p:cBhvr>
                                        <p:cTn id="28" dur="1" fill="hold">
                                          <p:stCondLst>
                                            <p:cond delay="0"/>
                                          </p:stCondLst>
                                        </p:cTn>
                                        <p:tgtEl>
                                          <p:spTgt spid="96"/>
                                        </p:tgtEl>
                                        <p:attrNameLst>
                                          <p:attrName>style.visibility</p:attrName>
                                        </p:attrNameLst>
                                      </p:cBhvr>
                                      <p:to>
                                        <p:strVal val="visible"/>
                                      </p:to>
                                    </p:set>
                                    <p:animEffect transition="in" filter="wheel(1)">
                                      <p:cBhvr>
                                        <p:cTn id="29" dur="2000"/>
                                        <p:tgtEl>
                                          <p:spTgt spid="96"/>
                                        </p:tgtEl>
                                      </p:cBhvr>
                                    </p:animEffect>
                                  </p:childTnLst>
                                </p:cTn>
                              </p:par>
                              <p:par>
                                <p:cTn id="30" presetID="21" presetClass="entr" presetSubtype="1" fill="hold" grpId="0" nodeType="withEffect">
                                  <p:stCondLst>
                                    <p:cond delay="0"/>
                                  </p:stCondLst>
                                  <p:childTnLst>
                                    <p:set>
                                      <p:cBhvr>
                                        <p:cTn id="31" dur="1" fill="hold">
                                          <p:stCondLst>
                                            <p:cond delay="0"/>
                                          </p:stCondLst>
                                        </p:cTn>
                                        <p:tgtEl>
                                          <p:spTgt spid="97"/>
                                        </p:tgtEl>
                                        <p:attrNameLst>
                                          <p:attrName>style.visibility</p:attrName>
                                        </p:attrNameLst>
                                      </p:cBhvr>
                                      <p:to>
                                        <p:strVal val="visible"/>
                                      </p:to>
                                    </p:set>
                                    <p:animEffect transition="in" filter="wheel(1)">
                                      <p:cBhvr>
                                        <p:cTn id="32" dur="2000"/>
                                        <p:tgtEl>
                                          <p:spTgt spid="97"/>
                                        </p:tgtEl>
                                      </p:cBhvr>
                                    </p:animEffect>
                                  </p:childTnLst>
                                </p:cTn>
                              </p:par>
                              <p:par>
                                <p:cTn id="33" presetID="21" presetClass="entr" presetSubtype="1" fill="hold" grpId="0" nodeType="withEffect">
                                  <p:stCondLst>
                                    <p:cond delay="0"/>
                                  </p:stCondLst>
                                  <p:childTnLst>
                                    <p:set>
                                      <p:cBhvr>
                                        <p:cTn id="34" dur="1" fill="hold">
                                          <p:stCondLst>
                                            <p:cond delay="0"/>
                                          </p:stCondLst>
                                        </p:cTn>
                                        <p:tgtEl>
                                          <p:spTgt spid="102"/>
                                        </p:tgtEl>
                                        <p:attrNameLst>
                                          <p:attrName>style.visibility</p:attrName>
                                        </p:attrNameLst>
                                      </p:cBhvr>
                                      <p:to>
                                        <p:strVal val="visible"/>
                                      </p:to>
                                    </p:set>
                                    <p:animEffect transition="in" filter="wheel(1)">
                                      <p:cBhvr>
                                        <p:cTn id="35" dur="2000"/>
                                        <p:tgtEl>
                                          <p:spTgt spid="102"/>
                                        </p:tgtEl>
                                      </p:cBhvr>
                                    </p:animEffect>
                                  </p:childTnLst>
                                </p:cTn>
                              </p:par>
                              <p:par>
                                <p:cTn id="36" presetID="21" presetClass="entr" presetSubtype="1" fill="hold" grpId="0" nodeType="withEffect">
                                  <p:stCondLst>
                                    <p:cond delay="0"/>
                                  </p:stCondLst>
                                  <p:childTnLst>
                                    <p:set>
                                      <p:cBhvr>
                                        <p:cTn id="37" dur="1" fill="hold">
                                          <p:stCondLst>
                                            <p:cond delay="0"/>
                                          </p:stCondLst>
                                        </p:cTn>
                                        <p:tgtEl>
                                          <p:spTgt spid="103"/>
                                        </p:tgtEl>
                                        <p:attrNameLst>
                                          <p:attrName>style.visibility</p:attrName>
                                        </p:attrNameLst>
                                      </p:cBhvr>
                                      <p:to>
                                        <p:strVal val="visible"/>
                                      </p:to>
                                    </p:set>
                                    <p:animEffect transition="in" filter="wheel(1)">
                                      <p:cBhvr>
                                        <p:cTn id="38" dur="2000"/>
                                        <p:tgtEl>
                                          <p:spTgt spid="103"/>
                                        </p:tgtEl>
                                      </p:cBhvr>
                                    </p:animEffect>
                                  </p:childTnLst>
                                </p:cTn>
                              </p:par>
                              <p:par>
                                <p:cTn id="39" presetID="21" presetClass="entr" presetSubtype="1" fill="hold" grpId="0" nodeType="withEffect">
                                  <p:stCondLst>
                                    <p:cond delay="0"/>
                                  </p:stCondLst>
                                  <p:childTnLst>
                                    <p:set>
                                      <p:cBhvr>
                                        <p:cTn id="40" dur="1" fill="hold">
                                          <p:stCondLst>
                                            <p:cond delay="0"/>
                                          </p:stCondLst>
                                        </p:cTn>
                                        <p:tgtEl>
                                          <p:spTgt spid="108"/>
                                        </p:tgtEl>
                                        <p:attrNameLst>
                                          <p:attrName>style.visibility</p:attrName>
                                        </p:attrNameLst>
                                      </p:cBhvr>
                                      <p:to>
                                        <p:strVal val="visible"/>
                                      </p:to>
                                    </p:set>
                                    <p:animEffect transition="in" filter="wheel(1)">
                                      <p:cBhvr>
                                        <p:cTn id="41" dur="2000"/>
                                        <p:tgtEl>
                                          <p:spTgt spid="108"/>
                                        </p:tgtEl>
                                      </p:cBhvr>
                                    </p:animEffect>
                                  </p:childTnLst>
                                </p:cTn>
                              </p:par>
                              <p:par>
                                <p:cTn id="42" presetID="21" presetClass="entr" presetSubtype="1" fill="hold" grpId="0" nodeType="withEffect">
                                  <p:stCondLst>
                                    <p:cond delay="0"/>
                                  </p:stCondLst>
                                  <p:childTnLst>
                                    <p:set>
                                      <p:cBhvr>
                                        <p:cTn id="43" dur="1" fill="hold">
                                          <p:stCondLst>
                                            <p:cond delay="0"/>
                                          </p:stCondLst>
                                        </p:cTn>
                                        <p:tgtEl>
                                          <p:spTgt spid="109"/>
                                        </p:tgtEl>
                                        <p:attrNameLst>
                                          <p:attrName>style.visibility</p:attrName>
                                        </p:attrNameLst>
                                      </p:cBhvr>
                                      <p:to>
                                        <p:strVal val="visible"/>
                                      </p:to>
                                    </p:set>
                                    <p:animEffect transition="in" filter="wheel(1)">
                                      <p:cBhvr>
                                        <p:cTn id="44" dur="2000"/>
                                        <p:tgtEl>
                                          <p:spTgt spid="109"/>
                                        </p:tgtEl>
                                      </p:cBhvr>
                                    </p:animEffect>
                                  </p:childTnLst>
                                </p:cTn>
                              </p:par>
                              <p:par>
                                <p:cTn id="45" presetID="21" presetClass="entr" presetSubtype="1" fill="hold" nodeType="withEffect">
                                  <p:stCondLst>
                                    <p:cond delay="0"/>
                                  </p:stCondLst>
                                  <p:childTnLst>
                                    <p:set>
                                      <p:cBhvr>
                                        <p:cTn id="46" dur="1" fill="hold">
                                          <p:stCondLst>
                                            <p:cond delay="0"/>
                                          </p:stCondLst>
                                        </p:cTn>
                                        <p:tgtEl>
                                          <p:spTgt spid="8"/>
                                        </p:tgtEl>
                                        <p:attrNameLst>
                                          <p:attrName>style.visibility</p:attrName>
                                        </p:attrNameLst>
                                      </p:cBhvr>
                                      <p:to>
                                        <p:strVal val="visible"/>
                                      </p:to>
                                    </p:set>
                                    <p:animEffect transition="in" filter="wheel(1)">
                                      <p:cBhvr>
                                        <p:cTn id="47" dur="2000"/>
                                        <p:tgtEl>
                                          <p:spTgt spid="8"/>
                                        </p:tgtEl>
                                      </p:cBhvr>
                                    </p:animEffect>
                                  </p:childTnLst>
                                </p:cTn>
                              </p:par>
                              <p:par>
                                <p:cTn id="48" presetID="21" presetClass="entr" presetSubtype="1" fill="hold" nodeType="withEffect">
                                  <p:stCondLst>
                                    <p:cond delay="0"/>
                                  </p:stCondLst>
                                  <p:childTnLst>
                                    <p:set>
                                      <p:cBhvr>
                                        <p:cTn id="49" dur="1" fill="hold">
                                          <p:stCondLst>
                                            <p:cond delay="0"/>
                                          </p:stCondLst>
                                        </p:cTn>
                                        <p:tgtEl>
                                          <p:spTgt spid="2"/>
                                        </p:tgtEl>
                                        <p:attrNameLst>
                                          <p:attrName>style.visibility</p:attrName>
                                        </p:attrNameLst>
                                      </p:cBhvr>
                                      <p:to>
                                        <p:strVal val="visible"/>
                                      </p:to>
                                    </p:set>
                                    <p:animEffect transition="in" filter="wheel(1)">
                                      <p:cBhvr>
                                        <p:cTn id="50" dur="2000"/>
                                        <p:tgtEl>
                                          <p:spTgt spid="2"/>
                                        </p:tgtEl>
                                      </p:cBhvr>
                                    </p:animEffect>
                                  </p:childTnLst>
                                </p:cTn>
                              </p:par>
                              <p:par>
                                <p:cTn id="51" presetID="21" presetClass="entr" presetSubtype="1" fill="hold" nodeType="withEffect">
                                  <p:stCondLst>
                                    <p:cond delay="0"/>
                                  </p:stCondLst>
                                  <p:childTnLst>
                                    <p:set>
                                      <p:cBhvr>
                                        <p:cTn id="52" dur="1" fill="hold">
                                          <p:stCondLst>
                                            <p:cond delay="0"/>
                                          </p:stCondLst>
                                        </p:cTn>
                                        <p:tgtEl>
                                          <p:spTgt spid="6"/>
                                        </p:tgtEl>
                                        <p:attrNameLst>
                                          <p:attrName>style.visibility</p:attrName>
                                        </p:attrNameLst>
                                      </p:cBhvr>
                                      <p:to>
                                        <p:strVal val="visible"/>
                                      </p:to>
                                    </p:set>
                                    <p:animEffect transition="in" filter="wheel(1)">
                                      <p:cBhvr>
                                        <p:cTn id="53" dur="2000"/>
                                        <p:tgtEl>
                                          <p:spTgt spid="6"/>
                                        </p:tgtEl>
                                      </p:cBhvr>
                                    </p:animEffect>
                                  </p:childTnLst>
                                </p:cTn>
                              </p:par>
                              <p:par>
                                <p:cTn id="54" presetID="21" presetClass="entr" presetSubtype="1" fill="hold" nodeType="withEffect">
                                  <p:stCondLst>
                                    <p:cond delay="0"/>
                                  </p:stCondLst>
                                  <p:childTnLst>
                                    <p:set>
                                      <p:cBhvr>
                                        <p:cTn id="55" dur="1" fill="hold">
                                          <p:stCondLst>
                                            <p:cond delay="0"/>
                                          </p:stCondLst>
                                        </p:cTn>
                                        <p:tgtEl>
                                          <p:spTgt spid="4"/>
                                        </p:tgtEl>
                                        <p:attrNameLst>
                                          <p:attrName>style.visibility</p:attrName>
                                        </p:attrNameLst>
                                      </p:cBhvr>
                                      <p:to>
                                        <p:strVal val="visible"/>
                                      </p:to>
                                    </p:set>
                                    <p:animEffect transition="in" filter="wheel(1)">
                                      <p:cBhvr>
                                        <p:cTn id="56"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0" grpId="0"/>
      <p:bldP spid="91" grpId="0"/>
      <p:bldP spid="96" grpId="0"/>
      <p:bldP spid="97" grpId="0"/>
      <p:bldP spid="102" grpId="0"/>
      <p:bldP spid="103" grpId="0"/>
      <p:bldP spid="108" grpId="0"/>
      <p:bldP spid="109" grpId="0"/>
      <p:bldP spid="53" grpId="0"/>
      <p:bldP spid="5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稻壳儿_刀客儿出品_1">
            <a:extLst>
              <a:ext uri="{FF2B5EF4-FFF2-40B4-BE49-F238E27FC236}">
                <a16:creationId xmlns:a16="http://schemas.microsoft.com/office/drawing/2014/main" id="{85DAECF0-FD0A-47F1-8DD6-9331B9186266}"/>
              </a:ext>
            </a:extLst>
          </p:cNvPr>
          <p:cNvSpPr/>
          <p:nvPr/>
        </p:nvSpPr>
        <p:spPr>
          <a:xfrm>
            <a:off x="2529840" y="1549400"/>
            <a:ext cx="7132320" cy="3759200"/>
          </a:xfrm>
          <a:prstGeom prst="roundRect">
            <a:avLst>
              <a:gd name="adj" fmla="val 5586"/>
            </a:avLst>
          </a:prstGeom>
          <a:solidFill>
            <a:schemeClr val="bg1"/>
          </a:solidFill>
          <a:ln>
            <a:noFill/>
          </a:ln>
          <a:effectLst>
            <a:outerShdw blurRad="317500" dist="101477" dir="2699999" rotWithShape="0">
              <a:scrgbClr r="0" g="0" b="0">
                <a:alpha val="15000"/>
              </a:scrgbClr>
            </a:outerShdw>
          </a:effectLst>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lstStyle/>
          <a:p>
            <a:pPr algn="ctr"/>
            <a:endParaRPr lang="en-US"/>
          </a:p>
        </p:txBody>
      </p:sp>
      <p:sp>
        <p:nvSpPr>
          <p:cNvPr id="6" name="稻壳儿_刀客儿出品_2">
            <a:extLst>
              <a:ext uri="{FF2B5EF4-FFF2-40B4-BE49-F238E27FC236}">
                <a16:creationId xmlns:a16="http://schemas.microsoft.com/office/drawing/2014/main" id="{B4E98E20-025A-4552-9415-B0B81673C5C3}"/>
              </a:ext>
            </a:extLst>
          </p:cNvPr>
          <p:cNvSpPr txBox="1"/>
          <p:nvPr/>
        </p:nvSpPr>
        <p:spPr>
          <a:xfrm>
            <a:off x="4772561" y="2995724"/>
            <a:ext cx="2646878" cy="830997"/>
          </a:xfrm>
          <a:prstGeom prst="rect">
            <a:avLst/>
          </a:prstGeom>
          <a:noFill/>
        </p:spPr>
        <p:txBody>
          <a:bodyPr wrap="none" lIns="90000" tIns="46800" rIns="90000" bIns="46800" rtlCol="0">
            <a:spAutoFit/>
          </a:bodyPr>
          <a:lstStyle/>
          <a:p>
            <a:pPr algn="ctr"/>
            <a:r>
              <a:rPr lang="zh-CN" altLang="en-US" sz="4800" dirty="0">
                <a:solidFill>
                  <a:schemeClr val="accent1"/>
                </a:solidFill>
                <a:latin typeface="+mj-ea"/>
                <a:ea typeface="+mj-ea"/>
              </a:rPr>
              <a:t>添加标题</a:t>
            </a:r>
            <a:endParaRPr lang="en-US" sz="4800" dirty="0">
              <a:solidFill>
                <a:schemeClr val="accent1"/>
              </a:solidFill>
              <a:latin typeface="+mj-ea"/>
              <a:ea typeface="+mj-ea"/>
            </a:endParaRPr>
          </a:p>
        </p:txBody>
      </p:sp>
      <p:sp>
        <p:nvSpPr>
          <p:cNvPr id="7" name="稻壳儿_刀客儿出品_3">
            <a:extLst>
              <a:ext uri="{FF2B5EF4-FFF2-40B4-BE49-F238E27FC236}">
                <a16:creationId xmlns:a16="http://schemas.microsoft.com/office/drawing/2014/main" id="{9664EC55-54E3-4E91-9792-9FEED500FE5D}"/>
              </a:ext>
            </a:extLst>
          </p:cNvPr>
          <p:cNvSpPr txBox="1"/>
          <p:nvPr/>
        </p:nvSpPr>
        <p:spPr>
          <a:xfrm>
            <a:off x="5331860" y="2446032"/>
            <a:ext cx="1528280" cy="525401"/>
          </a:xfrm>
          <a:prstGeom prst="rect">
            <a:avLst/>
          </a:prstGeom>
          <a:noFill/>
        </p:spPr>
        <p:txBody>
          <a:bodyPr wrap="none" lIns="90000" tIns="46800" rIns="90000" bIns="46800" rtlCol="0">
            <a:spAutoFit/>
          </a:bodyPr>
          <a:lstStyle/>
          <a:p>
            <a:pPr algn="ctr"/>
            <a:r>
              <a:rPr lang="en-US" altLang="zh-CN" sz="2800" dirty="0">
                <a:solidFill>
                  <a:schemeClr val="tx1">
                    <a:lumMod val="85000"/>
                    <a:lumOff val="15000"/>
                  </a:schemeClr>
                </a:solidFill>
              </a:rPr>
              <a:t>PART.04</a:t>
            </a:r>
            <a:endParaRPr lang="en-US" sz="2800" dirty="0">
              <a:solidFill>
                <a:schemeClr val="tx1">
                  <a:lumMod val="85000"/>
                  <a:lumOff val="15000"/>
                </a:schemeClr>
              </a:solidFill>
            </a:endParaRPr>
          </a:p>
        </p:txBody>
      </p:sp>
      <p:sp>
        <p:nvSpPr>
          <p:cNvPr id="10" name="稻壳儿_刀客儿出品_4">
            <a:extLst>
              <a:ext uri="{FF2B5EF4-FFF2-40B4-BE49-F238E27FC236}">
                <a16:creationId xmlns:a16="http://schemas.microsoft.com/office/drawing/2014/main" id="{26B3FC2E-DA5F-432F-9DEB-7C4A8CFBB4FA}"/>
              </a:ext>
            </a:extLst>
          </p:cNvPr>
          <p:cNvSpPr txBox="1"/>
          <p:nvPr/>
        </p:nvSpPr>
        <p:spPr>
          <a:xfrm>
            <a:off x="3621297" y="3897659"/>
            <a:ext cx="4949406" cy="514308"/>
          </a:xfrm>
          <a:prstGeom prst="rect">
            <a:avLst/>
          </a:prstGeom>
          <a:noFill/>
        </p:spPr>
        <p:txBody>
          <a:bodyPr wrap="square" lIns="90000" tIns="46800" rIns="90000" bIns="46800" rtlCol="0">
            <a:spAutoFit/>
          </a:bodyPr>
          <a:lstStyle/>
          <a:p>
            <a:pPr algn="ctr">
              <a:lnSpc>
                <a:spcPct val="120000"/>
              </a:lnSpc>
            </a:pPr>
            <a:r>
              <a:rPr lang="en-US" sz="1200" dirty="0">
                <a:solidFill>
                  <a:schemeClr val="bg1">
                    <a:lumMod val="50000"/>
                  </a:schemeClr>
                </a:solidFill>
              </a:rPr>
              <a:t>Lorem ipsum dolor sit </a:t>
            </a:r>
            <a:r>
              <a:rPr lang="en-US" sz="1200" dirty="0" err="1">
                <a:solidFill>
                  <a:schemeClr val="bg1">
                    <a:lumMod val="50000"/>
                  </a:schemeClr>
                </a:solidFill>
              </a:rPr>
              <a:t>amet</a:t>
            </a:r>
            <a:r>
              <a:rPr lang="en-US" sz="1200" dirty="0">
                <a:solidFill>
                  <a:schemeClr val="bg1">
                    <a:lumMod val="50000"/>
                  </a:schemeClr>
                </a:solidFill>
              </a:rPr>
              <a:t>, </a:t>
            </a:r>
            <a:r>
              <a:rPr lang="en-US" sz="1200" dirty="0" err="1">
                <a:solidFill>
                  <a:schemeClr val="bg1">
                    <a:lumMod val="50000"/>
                  </a:schemeClr>
                </a:solidFill>
              </a:rPr>
              <a:t>consectetuer</a:t>
            </a:r>
            <a:r>
              <a:rPr lang="en-US" sz="1200" dirty="0">
                <a:solidFill>
                  <a:schemeClr val="bg1">
                    <a:lumMod val="50000"/>
                  </a:schemeClr>
                </a:solidFill>
              </a:rPr>
              <a:t> </a:t>
            </a:r>
            <a:r>
              <a:rPr lang="en-US" sz="1200" dirty="0" err="1">
                <a:solidFill>
                  <a:schemeClr val="bg1">
                    <a:lumMod val="50000"/>
                  </a:schemeClr>
                </a:solidFill>
              </a:rPr>
              <a:t>adipiscing</a:t>
            </a:r>
            <a:r>
              <a:rPr lang="en-US" sz="1200" dirty="0">
                <a:solidFill>
                  <a:schemeClr val="bg1">
                    <a:lumMod val="50000"/>
                  </a:schemeClr>
                </a:solidFill>
              </a:rPr>
              <a:t> </a:t>
            </a:r>
            <a:r>
              <a:rPr lang="en-US" sz="1200" dirty="0" err="1">
                <a:solidFill>
                  <a:schemeClr val="bg1">
                    <a:lumMod val="50000"/>
                  </a:schemeClr>
                </a:solidFill>
              </a:rPr>
              <a:t>elit</a:t>
            </a:r>
            <a:r>
              <a:rPr lang="en-US" sz="1200" dirty="0">
                <a:solidFill>
                  <a:schemeClr val="bg1">
                    <a:lumMod val="50000"/>
                  </a:schemeClr>
                </a:solidFill>
              </a:rPr>
              <a:t>. Maecenas </a:t>
            </a:r>
            <a:r>
              <a:rPr lang="en-US" sz="1200" dirty="0" err="1">
                <a:solidFill>
                  <a:schemeClr val="bg1">
                    <a:lumMod val="50000"/>
                  </a:schemeClr>
                </a:solidFill>
              </a:rPr>
              <a:t>porttitor</a:t>
            </a:r>
            <a:r>
              <a:rPr lang="en-US" sz="1200" dirty="0">
                <a:solidFill>
                  <a:schemeClr val="bg1">
                    <a:lumMod val="50000"/>
                  </a:schemeClr>
                </a:solidFill>
              </a:rPr>
              <a:t> </a:t>
            </a:r>
            <a:r>
              <a:rPr lang="en-US" sz="1200" dirty="0" err="1">
                <a:solidFill>
                  <a:schemeClr val="bg1">
                    <a:lumMod val="50000"/>
                  </a:schemeClr>
                </a:solidFill>
              </a:rPr>
              <a:t>congue</a:t>
            </a:r>
            <a:r>
              <a:rPr lang="en-US" sz="1200" dirty="0">
                <a:solidFill>
                  <a:schemeClr val="bg1">
                    <a:lumMod val="50000"/>
                  </a:schemeClr>
                </a:solidFill>
              </a:rPr>
              <a:t> </a:t>
            </a:r>
            <a:r>
              <a:rPr lang="en-US" sz="1200" dirty="0" err="1">
                <a:solidFill>
                  <a:schemeClr val="bg1">
                    <a:lumMod val="50000"/>
                  </a:schemeClr>
                </a:solidFill>
              </a:rPr>
              <a:t>massa</a:t>
            </a:r>
            <a:r>
              <a:rPr lang="en-US" sz="1200" dirty="0">
                <a:solidFill>
                  <a:schemeClr val="bg1">
                    <a:lumMod val="50000"/>
                  </a:schemeClr>
                </a:solidFill>
              </a:rPr>
              <a:t>.</a:t>
            </a:r>
          </a:p>
        </p:txBody>
      </p:sp>
    </p:spTree>
    <p:extLst>
      <p:ext uri="{BB962C8B-B14F-4D97-AF65-F5344CB8AC3E}">
        <p14:creationId xmlns:p14="http://schemas.microsoft.com/office/powerpoint/2010/main" val="217316584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500" fill="hold"/>
                                        <p:tgtEl>
                                          <p:spTgt spid="7"/>
                                        </p:tgtEl>
                                        <p:attrNameLst>
                                          <p:attrName>ppt_x</p:attrName>
                                        </p:attrNameLst>
                                      </p:cBhvr>
                                      <p:tavLst>
                                        <p:tav tm="0">
                                          <p:val>
                                            <p:strVal val="#ppt_x"/>
                                          </p:val>
                                        </p:tav>
                                        <p:tav tm="100000">
                                          <p:val>
                                            <p:strVal val="#ppt_x"/>
                                          </p:val>
                                        </p:tav>
                                      </p:tavLst>
                                    </p:anim>
                                    <p:anim calcmode="lin" valueType="num">
                                      <p:cBhvr additive="base">
                                        <p:cTn id="16" dur="500" fill="hold"/>
                                        <p:tgtEl>
                                          <p:spTgt spid="7"/>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500" fill="hold"/>
                                        <p:tgtEl>
                                          <p:spTgt spid="10"/>
                                        </p:tgtEl>
                                        <p:attrNameLst>
                                          <p:attrName>ppt_x</p:attrName>
                                        </p:attrNameLst>
                                      </p:cBhvr>
                                      <p:tavLst>
                                        <p:tav tm="0">
                                          <p:val>
                                            <p:strVal val="#ppt_x"/>
                                          </p:val>
                                        </p:tav>
                                        <p:tav tm="100000">
                                          <p:val>
                                            <p:strVal val="#ppt_x"/>
                                          </p:val>
                                        </p:tav>
                                      </p:tavLst>
                                    </p:anim>
                                    <p:anim calcmode="lin" valueType="num">
                                      <p:cBhvr additive="base">
                                        <p:cTn id="20"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p:bldP spid="7" grpId="0"/>
      <p:bldP spid="10"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稻壳儿_刀客儿出品_1"/>
          <p:cNvSpPr>
            <a:spLocks/>
          </p:cNvSpPr>
          <p:nvPr/>
        </p:nvSpPr>
        <p:spPr bwMode="auto">
          <a:xfrm>
            <a:off x="4073965" y="3380041"/>
            <a:ext cx="2029774" cy="1820799"/>
          </a:xfrm>
          <a:custGeom>
            <a:avLst/>
            <a:gdLst>
              <a:gd name="T0" fmla="*/ 492 w 1049"/>
              <a:gd name="T1" fmla="*/ 0 h 941"/>
              <a:gd name="T2" fmla="*/ 625 w 1049"/>
              <a:gd name="T3" fmla="*/ 76 h 941"/>
              <a:gd name="T4" fmla="*/ 1049 w 1049"/>
              <a:gd name="T5" fmla="*/ 15 h 941"/>
              <a:gd name="T6" fmla="*/ 1049 w 1049"/>
              <a:gd name="T7" fmla="*/ 475 h 941"/>
              <a:gd name="T8" fmla="*/ 603 w 1049"/>
              <a:gd name="T9" fmla="*/ 708 h 941"/>
              <a:gd name="T10" fmla="*/ 156 w 1049"/>
              <a:gd name="T11" fmla="*/ 941 h 941"/>
              <a:gd name="T12" fmla="*/ 118 w 1049"/>
              <a:gd name="T13" fmla="*/ 904 h 941"/>
              <a:gd name="T14" fmla="*/ 85 w 1049"/>
              <a:gd name="T15" fmla="*/ 865 h 941"/>
              <a:gd name="T16" fmla="*/ 58 w 1049"/>
              <a:gd name="T17" fmla="*/ 825 h 941"/>
              <a:gd name="T18" fmla="*/ 36 w 1049"/>
              <a:gd name="T19" fmla="*/ 785 h 941"/>
              <a:gd name="T20" fmla="*/ 19 w 1049"/>
              <a:gd name="T21" fmla="*/ 744 h 941"/>
              <a:gd name="T22" fmla="*/ 9 w 1049"/>
              <a:gd name="T23" fmla="*/ 703 h 941"/>
              <a:gd name="T24" fmla="*/ 1 w 1049"/>
              <a:gd name="T25" fmla="*/ 662 h 941"/>
              <a:gd name="T26" fmla="*/ 0 w 1049"/>
              <a:gd name="T27" fmla="*/ 620 h 941"/>
              <a:gd name="T28" fmla="*/ 0 w 1049"/>
              <a:gd name="T29" fmla="*/ 166 h 941"/>
              <a:gd name="T30" fmla="*/ 229 w 1049"/>
              <a:gd name="T31" fmla="*/ 133 h 941"/>
              <a:gd name="T32" fmla="*/ 262 w 1049"/>
              <a:gd name="T33" fmla="*/ 109 h 941"/>
              <a:gd name="T34" fmla="*/ 294 w 1049"/>
              <a:gd name="T35" fmla="*/ 88 h 941"/>
              <a:gd name="T36" fmla="*/ 324 w 1049"/>
              <a:gd name="T37" fmla="*/ 71 h 941"/>
              <a:gd name="T38" fmla="*/ 351 w 1049"/>
              <a:gd name="T39" fmla="*/ 58 h 941"/>
              <a:gd name="T40" fmla="*/ 372 w 1049"/>
              <a:gd name="T41" fmla="*/ 46 h 941"/>
              <a:gd name="T42" fmla="*/ 392 w 1049"/>
              <a:gd name="T43" fmla="*/ 37 h 941"/>
              <a:gd name="T44" fmla="*/ 406 w 1049"/>
              <a:gd name="T45" fmla="*/ 30 h 941"/>
              <a:gd name="T46" fmla="*/ 418 w 1049"/>
              <a:gd name="T47" fmla="*/ 24 h 941"/>
              <a:gd name="T48" fmla="*/ 429 w 1049"/>
              <a:gd name="T49" fmla="*/ 20 h 941"/>
              <a:gd name="T50" fmla="*/ 439 w 1049"/>
              <a:gd name="T51" fmla="*/ 16 h 941"/>
              <a:gd name="T52" fmla="*/ 448 w 1049"/>
              <a:gd name="T53" fmla="*/ 13 h 941"/>
              <a:gd name="T54" fmla="*/ 457 w 1049"/>
              <a:gd name="T55" fmla="*/ 10 h 941"/>
              <a:gd name="T56" fmla="*/ 467 w 1049"/>
              <a:gd name="T57" fmla="*/ 8 h 941"/>
              <a:gd name="T58" fmla="*/ 478 w 1049"/>
              <a:gd name="T59" fmla="*/ 4 h 941"/>
              <a:gd name="T60" fmla="*/ 492 w 1049"/>
              <a:gd name="T61" fmla="*/ 0 h 9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49" h="941">
                <a:moveTo>
                  <a:pt x="492" y="0"/>
                </a:moveTo>
                <a:lnTo>
                  <a:pt x="625" y="76"/>
                </a:lnTo>
                <a:lnTo>
                  <a:pt x="1049" y="15"/>
                </a:lnTo>
                <a:lnTo>
                  <a:pt x="1049" y="475"/>
                </a:lnTo>
                <a:lnTo>
                  <a:pt x="603" y="708"/>
                </a:lnTo>
                <a:lnTo>
                  <a:pt x="156" y="941"/>
                </a:lnTo>
                <a:lnTo>
                  <a:pt x="118" y="904"/>
                </a:lnTo>
                <a:lnTo>
                  <a:pt x="85" y="865"/>
                </a:lnTo>
                <a:lnTo>
                  <a:pt x="58" y="825"/>
                </a:lnTo>
                <a:lnTo>
                  <a:pt x="36" y="785"/>
                </a:lnTo>
                <a:lnTo>
                  <a:pt x="19" y="744"/>
                </a:lnTo>
                <a:lnTo>
                  <a:pt x="9" y="703"/>
                </a:lnTo>
                <a:lnTo>
                  <a:pt x="1" y="662"/>
                </a:lnTo>
                <a:lnTo>
                  <a:pt x="0" y="620"/>
                </a:lnTo>
                <a:lnTo>
                  <a:pt x="0" y="166"/>
                </a:lnTo>
                <a:lnTo>
                  <a:pt x="229" y="133"/>
                </a:lnTo>
                <a:lnTo>
                  <a:pt x="262" y="109"/>
                </a:lnTo>
                <a:lnTo>
                  <a:pt x="294" y="88"/>
                </a:lnTo>
                <a:lnTo>
                  <a:pt x="324" y="71"/>
                </a:lnTo>
                <a:lnTo>
                  <a:pt x="351" y="58"/>
                </a:lnTo>
                <a:lnTo>
                  <a:pt x="372" y="46"/>
                </a:lnTo>
                <a:lnTo>
                  <a:pt x="392" y="37"/>
                </a:lnTo>
                <a:lnTo>
                  <a:pt x="406" y="30"/>
                </a:lnTo>
                <a:lnTo>
                  <a:pt x="418" y="24"/>
                </a:lnTo>
                <a:lnTo>
                  <a:pt x="429" y="20"/>
                </a:lnTo>
                <a:lnTo>
                  <a:pt x="439" y="16"/>
                </a:lnTo>
                <a:lnTo>
                  <a:pt x="448" y="13"/>
                </a:lnTo>
                <a:lnTo>
                  <a:pt x="457" y="10"/>
                </a:lnTo>
                <a:lnTo>
                  <a:pt x="467" y="8"/>
                </a:lnTo>
                <a:lnTo>
                  <a:pt x="478" y="4"/>
                </a:lnTo>
                <a:lnTo>
                  <a:pt x="492" y="0"/>
                </a:lnTo>
                <a:close/>
              </a:path>
            </a:pathLst>
          </a:custGeom>
          <a:solidFill>
            <a:schemeClr val="accent3">
              <a:lumMod val="75000"/>
            </a:schemeClr>
          </a:solidFill>
          <a:ln w="0">
            <a:noFill/>
            <a:prstDash val="solid"/>
            <a:round/>
            <a:headEnd/>
            <a:tailEnd/>
          </a:ln>
        </p:spPr>
        <p:txBody>
          <a:bodyPr vert="horz" wrap="square" lIns="91299" tIns="45649" rIns="91299" bIns="45649" numCol="1" anchor="t" anchorCtr="0" compatLnSpc="1">
            <a:prstTxWarp prst="textNoShape">
              <a:avLst/>
            </a:prstTxWarp>
          </a:bodyPr>
          <a:lstStyle/>
          <a:p>
            <a:endParaRPr lang="ar-IQ" sz="1798">
              <a:latin typeface="+mj-lt"/>
            </a:endParaRPr>
          </a:p>
        </p:txBody>
      </p:sp>
      <p:sp>
        <p:nvSpPr>
          <p:cNvPr id="6" name="稻壳儿_刀客儿出品_2"/>
          <p:cNvSpPr>
            <a:spLocks/>
          </p:cNvSpPr>
          <p:nvPr/>
        </p:nvSpPr>
        <p:spPr bwMode="auto">
          <a:xfrm>
            <a:off x="5025967" y="2211322"/>
            <a:ext cx="2781106" cy="1114538"/>
          </a:xfrm>
          <a:custGeom>
            <a:avLst/>
            <a:gdLst>
              <a:gd name="T0" fmla="*/ 586 w 1436"/>
              <a:gd name="T1" fmla="*/ 0 h 576"/>
              <a:gd name="T2" fmla="*/ 666 w 1436"/>
              <a:gd name="T3" fmla="*/ 2 h 576"/>
              <a:gd name="T4" fmla="*/ 745 w 1436"/>
              <a:gd name="T5" fmla="*/ 8 h 576"/>
              <a:gd name="T6" fmla="*/ 824 w 1436"/>
              <a:gd name="T7" fmla="*/ 18 h 576"/>
              <a:gd name="T8" fmla="*/ 901 w 1436"/>
              <a:gd name="T9" fmla="*/ 31 h 576"/>
              <a:gd name="T10" fmla="*/ 978 w 1436"/>
              <a:gd name="T11" fmla="*/ 48 h 576"/>
              <a:gd name="T12" fmla="*/ 1052 w 1436"/>
              <a:gd name="T13" fmla="*/ 67 h 576"/>
              <a:gd name="T14" fmla="*/ 1125 w 1436"/>
              <a:gd name="T15" fmla="*/ 92 h 576"/>
              <a:gd name="T16" fmla="*/ 1194 w 1436"/>
              <a:gd name="T17" fmla="*/ 118 h 576"/>
              <a:gd name="T18" fmla="*/ 1260 w 1436"/>
              <a:gd name="T19" fmla="*/ 150 h 576"/>
              <a:gd name="T20" fmla="*/ 1324 w 1436"/>
              <a:gd name="T21" fmla="*/ 186 h 576"/>
              <a:gd name="T22" fmla="*/ 1382 w 1436"/>
              <a:gd name="T23" fmla="*/ 225 h 576"/>
              <a:gd name="T24" fmla="*/ 1436 w 1436"/>
              <a:gd name="T25" fmla="*/ 269 h 576"/>
              <a:gd name="T26" fmla="*/ 1143 w 1436"/>
              <a:gd name="T27" fmla="*/ 423 h 576"/>
              <a:gd name="T28" fmla="*/ 851 w 1436"/>
              <a:gd name="T29" fmla="*/ 576 h 576"/>
              <a:gd name="T30" fmla="*/ 425 w 1436"/>
              <a:gd name="T31" fmla="*/ 329 h 576"/>
              <a:gd name="T32" fmla="*/ 0 w 1436"/>
              <a:gd name="T33" fmla="*/ 84 h 576"/>
              <a:gd name="T34" fmla="*/ 65 w 1436"/>
              <a:gd name="T35" fmla="*/ 64 h 576"/>
              <a:gd name="T36" fmla="*/ 133 w 1436"/>
              <a:gd name="T37" fmla="*/ 47 h 576"/>
              <a:gd name="T38" fmla="*/ 203 w 1436"/>
              <a:gd name="T39" fmla="*/ 31 h 576"/>
              <a:gd name="T40" fmla="*/ 277 w 1436"/>
              <a:gd name="T41" fmla="*/ 19 h 576"/>
              <a:gd name="T42" fmla="*/ 352 w 1436"/>
              <a:gd name="T43" fmla="*/ 10 h 576"/>
              <a:gd name="T44" fmla="*/ 430 w 1436"/>
              <a:gd name="T45" fmla="*/ 3 h 576"/>
              <a:gd name="T46" fmla="*/ 507 w 1436"/>
              <a:gd name="T47" fmla="*/ 0 h 576"/>
              <a:gd name="T48" fmla="*/ 586 w 1436"/>
              <a:gd name="T49" fmla="*/ 0 h 576"/>
              <a:gd name="connsiteX0" fmla="*/ 4081 w 10000"/>
              <a:gd name="connsiteY0" fmla="*/ 0 h 10000"/>
              <a:gd name="connsiteX1" fmla="*/ 4638 w 10000"/>
              <a:gd name="connsiteY1" fmla="*/ 35 h 10000"/>
              <a:gd name="connsiteX2" fmla="*/ 5188 w 10000"/>
              <a:gd name="connsiteY2" fmla="*/ 139 h 10000"/>
              <a:gd name="connsiteX3" fmla="*/ 5738 w 10000"/>
              <a:gd name="connsiteY3" fmla="*/ 313 h 10000"/>
              <a:gd name="connsiteX4" fmla="*/ 6274 w 10000"/>
              <a:gd name="connsiteY4" fmla="*/ 538 h 10000"/>
              <a:gd name="connsiteX5" fmla="*/ 6811 w 10000"/>
              <a:gd name="connsiteY5" fmla="*/ 833 h 10000"/>
              <a:gd name="connsiteX6" fmla="*/ 7326 w 10000"/>
              <a:gd name="connsiteY6" fmla="*/ 1163 h 10000"/>
              <a:gd name="connsiteX7" fmla="*/ 7834 w 10000"/>
              <a:gd name="connsiteY7" fmla="*/ 1597 h 10000"/>
              <a:gd name="connsiteX8" fmla="*/ 8315 w 10000"/>
              <a:gd name="connsiteY8" fmla="*/ 2049 h 10000"/>
              <a:gd name="connsiteX9" fmla="*/ 8774 w 10000"/>
              <a:gd name="connsiteY9" fmla="*/ 2604 h 10000"/>
              <a:gd name="connsiteX10" fmla="*/ 9220 w 10000"/>
              <a:gd name="connsiteY10" fmla="*/ 3229 h 10000"/>
              <a:gd name="connsiteX11" fmla="*/ 9624 w 10000"/>
              <a:gd name="connsiteY11" fmla="*/ 3906 h 10000"/>
              <a:gd name="connsiteX12" fmla="*/ 10000 w 10000"/>
              <a:gd name="connsiteY12" fmla="*/ 4670 h 10000"/>
              <a:gd name="connsiteX13" fmla="*/ 7994 w 10000"/>
              <a:gd name="connsiteY13" fmla="*/ 7365 h 10000"/>
              <a:gd name="connsiteX14" fmla="*/ 5926 w 10000"/>
              <a:gd name="connsiteY14" fmla="*/ 10000 h 10000"/>
              <a:gd name="connsiteX15" fmla="*/ 2960 w 10000"/>
              <a:gd name="connsiteY15" fmla="*/ 5712 h 10000"/>
              <a:gd name="connsiteX16" fmla="*/ 0 w 10000"/>
              <a:gd name="connsiteY16" fmla="*/ 1458 h 10000"/>
              <a:gd name="connsiteX17" fmla="*/ 453 w 10000"/>
              <a:gd name="connsiteY17" fmla="*/ 1111 h 10000"/>
              <a:gd name="connsiteX18" fmla="*/ 926 w 10000"/>
              <a:gd name="connsiteY18" fmla="*/ 816 h 10000"/>
              <a:gd name="connsiteX19" fmla="*/ 1414 w 10000"/>
              <a:gd name="connsiteY19" fmla="*/ 538 h 10000"/>
              <a:gd name="connsiteX20" fmla="*/ 1929 w 10000"/>
              <a:gd name="connsiteY20" fmla="*/ 330 h 10000"/>
              <a:gd name="connsiteX21" fmla="*/ 2451 w 10000"/>
              <a:gd name="connsiteY21" fmla="*/ 174 h 10000"/>
              <a:gd name="connsiteX22" fmla="*/ 2994 w 10000"/>
              <a:gd name="connsiteY22" fmla="*/ 52 h 10000"/>
              <a:gd name="connsiteX23" fmla="*/ 3531 w 10000"/>
              <a:gd name="connsiteY23" fmla="*/ 0 h 10000"/>
              <a:gd name="connsiteX24" fmla="*/ 4081 w 10000"/>
              <a:gd name="connsiteY24" fmla="*/ 0 h 10000"/>
              <a:gd name="connsiteX0" fmla="*/ 4081 w 10000"/>
              <a:gd name="connsiteY0" fmla="*/ 0 h 10000"/>
              <a:gd name="connsiteX1" fmla="*/ 4638 w 10000"/>
              <a:gd name="connsiteY1" fmla="*/ 35 h 10000"/>
              <a:gd name="connsiteX2" fmla="*/ 5188 w 10000"/>
              <a:gd name="connsiteY2" fmla="*/ 139 h 10000"/>
              <a:gd name="connsiteX3" fmla="*/ 5738 w 10000"/>
              <a:gd name="connsiteY3" fmla="*/ 313 h 10000"/>
              <a:gd name="connsiteX4" fmla="*/ 6274 w 10000"/>
              <a:gd name="connsiteY4" fmla="*/ 538 h 10000"/>
              <a:gd name="connsiteX5" fmla="*/ 6811 w 10000"/>
              <a:gd name="connsiteY5" fmla="*/ 833 h 10000"/>
              <a:gd name="connsiteX6" fmla="*/ 7326 w 10000"/>
              <a:gd name="connsiteY6" fmla="*/ 1163 h 10000"/>
              <a:gd name="connsiteX7" fmla="*/ 7834 w 10000"/>
              <a:gd name="connsiteY7" fmla="*/ 1597 h 10000"/>
              <a:gd name="connsiteX8" fmla="*/ 8315 w 10000"/>
              <a:gd name="connsiteY8" fmla="*/ 2049 h 10000"/>
              <a:gd name="connsiteX9" fmla="*/ 8774 w 10000"/>
              <a:gd name="connsiteY9" fmla="*/ 2604 h 10000"/>
              <a:gd name="connsiteX10" fmla="*/ 9220 w 10000"/>
              <a:gd name="connsiteY10" fmla="*/ 3229 h 10000"/>
              <a:gd name="connsiteX11" fmla="*/ 9624 w 10000"/>
              <a:gd name="connsiteY11" fmla="*/ 3906 h 10000"/>
              <a:gd name="connsiteX12" fmla="*/ 10000 w 10000"/>
              <a:gd name="connsiteY12" fmla="*/ 4670 h 10000"/>
              <a:gd name="connsiteX13" fmla="*/ 7994 w 10000"/>
              <a:gd name="connsiteY13" fmla="*/ 7365 h 10000"/>
              <a:gd name="connsiteX14" fmla="*/ 5926 w 10000"/>
              <a:gd name="connsiteY14" fmla="*/ 10000 h 10000"/>
              <a:gd name="connsiteX15" fmla="*/ 2960 w 10000"/>
              <a:gd name="connsiteY15" fmla="*/ 5712 h 10000"/>
              <a:gd name="connsiteX16" fmla="*/ 0 w 10000"/>
              <a:gd name="connsiteY16" fmla="*/ 1458 h 10000"/>
              <a:gd name="connsiteX17" fmla="*/ 453 w 10000"/>
              <a:gd name="connsiteY17" fmla="*/ 1111 h 10000"/>
              <a:gd name="connsiteX18" fmla="*/ 926 w 10000"/>
              <a:gd name="connsiteY18" fmla="*/ 816 h 10000"/>
              <a:gd name="connsiteX19" fmla="*/ 1414 w 10000"/>
              <a:gd name="connsiteY19" fmla="*/ 538 h 10000"/>
              <a:gd name="connsiteX20" fmla="*/ 1929 w 10000"/>
              <a:gd name="connsiteY20" fmla="*/ 330 h 10000"/>
              <a:gd name="connsiteX21" fmla="*/ 2451 w 10000"/>
              <a:gd name="connsiteY21" fmla="*/ 174 h 10000"/>
              <a:gd name="connsiteX22" fmla="*/ 2994 w 10000"/>
              <a:gd name="connsiteY22" fmla="*/ 52 h 10000"/>
              <a:gd name="connsiteX23" fmla="*/ 3531 w 10000"/>
              <a:gd name="connsiteY23" fmla="*/ 0 h 10000"/>
              <a:gd name="connsiteX24" fmla="*/ 4081 w 10000"/>
              <a:gd name="connsiteY24" fmla="*/ 0 h 10000"/>
              <a:gd name="connsiteX0" fmla="*/ 4081 w 10000"/>
              <a:gd name="connsiteY0" fmla="*/ 0 h 10000"/>
              <a:gd name="connsiteX1" fmla="*/ 4638 w 10000"/>
              <a:gd name="connsiteY1" fmla="*/ 35 h 10000"/>
              <a:gd name="connsiteX2" fmla="*/ 5188 w 10000"/>
              <a:gd name="connsiteY2" fmla="*/ 139 h 10000"/>
              <a:gd name="connsiteX3" fmla="*/ 5738 w 10000"/>
              <a:gd name="connsiteY3" fmla="*/ 313 h 10000"/>
              <a:gd name="connsiteX4" fmla="*/ 6274 w 10000"/>
              <a:gd name="connsiteY4" fmla="*/ 538 h 10000"/>
              <a:gd name="connsiteX5" fmla="*/ 6811 w 10000"/>
              <a:gd name="connsiteY5" fmla="*/ 833 h 10000"/>
              <a:gd name="connsiteX6" fmla="*/ 7326 w 10000"/>
              <a:gd name="connsiteY6" fmla="*/ 1163 h 10000"/>
              <a:gd name="connsiteX7" fmla="*/ 7834 w 10000"/>
              <a:gd name="connsiteY7" fmla="*/ 1597 h 10000"/>
              <a:gd name="connsiteX8" fmla="*/ 8315 w 10000"/>
              <a:gd name="connsiteY8" fmla="*/ 2049 h 10000"/>
              <a:gd name="connsiteX9" fmla="*/ 8774 w 10000"/>
              <a:gd name="connsiteY9" fmla="*/ 2604 h 10000"/>
              <a:gd name="connsiteX10" fmla="*/ 9220 w 10000"/>
              <a:gd name="connsiteY10" fmla="*/ 3229 h 10000"/>
              <a:gd name="connsiteX11" fmla="*/ 9624 w 10000"/>
              <a:gd name="connsiteY11" fmla="*/ 3906 h 10000"/>
              <a:gd name="connsiteX12" fmla="*/ 10000 w 10000"/>
              <a:gd name="connsiteY12" fmla="*/ 4670 h 10000"/>
              <a:gd name="connsiteX13" fmla="*/ 7994 w 10000"/>
              <a:gd name="connsiteY13" fmla="*/ 7365 h 10000"/>
              <a:gd name="connsiteX14" fmla="*/ 5926 w 10000"/>
              <a:gd name="connsiteY14" fmla="*/ 10000 h 10000"/>
              <a:gd name="connsiteX15" fmla="*/ 2960 w 10000"/>
              <a:gd name="connsiteY15" fmla="*/ 5712 h 10000"/>
              <a:gd name="connsiteX16" fmla="*/ 0 w 10000"/>
              <a:gd name="connsiteY16" fmla="*/ 1458 h 10000"/>
              <a:gd name="connsiteX17" fmla="*/ 453 w 10000"/>
              <a:gd name="connsiteY17" fmla="*/ 1111 h 10000"/>
              <a:gd name="connsiteX18" fmla="*/ 926 w 10000"/>
              <a:gd name="connsiteY18" fmla="*/ 816 h 10000"/>
              <a:gd name="connsiteX19" fmla="*/ 1414 w 10000"/>
              <a:gd name="connsiteY19" fmla="*/ 538 h 10000"/>
              <a:gd name="connsiteX20" fmla="*/ 1929 w 10000"/>
              <a:gd name="connsiteY20" fmla="*/ 330 h 10000"/>
              <a:gd name="connsiteX21" fmla="*/ 2451 w 10000"/>
              <a:gd name="connsiteY21" fmla="*/ 174 h 10000"/>
              <a:gd name="connsiteX22" fmla="*/ 2994 w 10000"/>
              <a:gd name="connsiteY22" fmla="*/ 52 h 10000"/>
              <a:gd name="connsiteX23" fmla="*/ 3531 w 10000"/>
              <a:gd name="connsiteY23" fmla="*/ 0 h 10000"/>
              <a:gd name="connsiteX24" fmla="*/ 4081 w 10000"/>
              <a:gd name="connsiteY24" fmla="*/ 0 h 10000"/>
              <a:gd name="connsiteX0" fmla="*/ 4081 w 10009"/>
              <a:gd name="connsiteY0" fmla="*/ 0 h 10000"/>
              <a:gd name="connsiteX1" fmla="*/ 4638 w 10009"/>
              <a:gd name="connsiteY1" fmla="*/ 35 h 10000"/>
              <a:gd name="connsiteX2" fmla="*/ 5188 w 10009"/>
              <a:gd name="connsiteY2" fmla="*/ 139 h 10000"/>
              <a:gd name="connsiteX3" fmla="*/ 5738 w 10009"/>
              <a:gd name="connsiteY3" fmla="*/ 313 h 10000"/>
              <a:gd name="connsiteX4" fmla="*/ 6274 w 10009"/>
              <a:gd name="connsiteY4" fmla="*/ 538 h 10000"/>
              <a:gd name="connsiteX5" fmla="*/ 6811 w 10009"/>
              <a:gd name="connsiteY5" fmla="*/ 833 h 10000"/>
              <a:gd name="connsiteX6" fmla="*/ 7326 w 10009"/>
              <a:gd name="connsiteY6" fmla="*/ 1163 h 10000"/>
              <a:gd name="connsiteX7" fmla="*/ 7834 w 10009"/>
              <a:gd name="connsiteY7" fmla="*/ 1597 h 10000"/>
              <a:gd name="connsiteX8" fmla="*/ 8315 w 10009"/>
              <a:gd name="connsiteY8" fmla="*/ 2049 h 10000"/>
              <a:gd name="connsiteX9" fmla="*/ 8774 w 10009"/>
              <a:gd name="connsiteY9" fmla="*/ 2604 h 10000"/>
              <a:gd name="connsiteX10" fmla="*/ 9220 w 10009"/>
              <a:gd name="connsiteY10" fmla="*/ 3229 h 10000"/>
              <a:gd name="connsiteX11" fmla="*/ 9624 w 10009"/>
              <a:gd name="connsiteY11" fmla="*/ 3906 h 10000"/>
              <a:gd name="connsiteX12" fmla="*/ 10009 w 10009"/>
              <a:gd name="connsiteY12" fmla="*/ 4691 h 10000"/>
              <a:gd name="connsiteX13" fmla="*/ 7994 w 10009"/>
              <a:gd name="connsiteY13" fmla="*/ 7365 h 10000"/>
              <a:gd name="connsiteX14" fmla="*/ 5926 w 10009"/>
              <a:gd name="connsiteY14" fmla="*/ 10000 h 10000"/>
              <a:gd name="connsiteX15" fmla="*/ 2960 w 10009"/>
              <a:gd name="connsiteY15" fmla="*/ 5712 h 10000"/>
              <a:gd name="connsiteX16" fmla="*/ 0 w 10009"/>
              <a:gd name="connsiteY16" fmla="*/ 1458 h 10000"/>
              <a:gd name="connsiteX17" fmla="*/ 453 w 10009"/>
              <a:gd name="connsiteY17" fmla="*/ 1111 h 10000"/>
              <a:gd name="connsiteX18" fmla="*/ 926 w 10009"/>
              <a:gd name="connsiteY18" fmla="*/ 816 h 10000"/>
              <a:gd name="connsiteX19" fmla="*/ 1414 w 10009"/>
              <a:gd name="connsiteY19" fmla="*/ 538 h 10000"/>
              <a:gd name="connsiteX20" fmla="*/ 1929 w 10009"/>
              <a:gd name="connsiteY20" fmla="*/ 330 h 10000"/>
              <a:gd name="connsiteX21" fmla="*/ 2451 w 10009"/>
              <a:gd name="connsiteY21" fmla="*/ 174 h 10000"/>
              <a:gd name="connsiteX22" fmla="*/ 2994 w 10009"/>
              <a:gd name="connsiteY22" fmla="*/ 52 h 10000"/>
              <a:gd name="connsiteX23" fmla="*/ 3531 w 10009"/>
              <a:gd name="connsiteY23" fmla="*/ 0 h 10000"/>
              <a:gd name="connsiteX24" fmla="*/ 4081 w 10009"/>
              <a:gd name="connsiteY24" fmla="*/ 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0009" h="10000">
                <a:moveTo>
                  <a:pt x="4081" y="0"/>
                </a:moveTo>
                <a:lnTo>
                  <a:pt x="4638" y="35"/>
                </a:lnTo>
                <a:lnTo>
                  <a:pt x="5188" y="139"/>
                </a:lnTo>
                <a:lnTo>
                  <a:pt x="5738" y="313"/>
                </a:lnTo>
                <a:lnTo>
                  <a:pt x="6274" y="538"/>
                </a:lnTo>
                <a:lnTo>
                  <a:pt x="6811" y="833"/>
                </a:lnTo>
                <a:lnTo>
                  <a:pt x="7326" y="1163"/>
                </a:lnTo>
                <a:lnTo>
                  <a:pt x="7834" y="1597"/>
                </a:lnTo>
                <a:lnTo>
                  <a:pt x="8315" y="2049"/>
                </a:lnTo>
                <a:lnTo>
                  <a:pt x="8774" y="2604"/>
                </a:lnTo>
                <a:lnTo>
                  <a:pt x="9220" y="3229"/>
                </a:lnTo>
                <a:lnTo>
                  <a:pt x="9624" y="3906"/>
                </a:lnTo>
                <a:lnTo>
                  <a:pt x="10009" y="4691"/>
                </a:lnTo>
                <a:lnTo>
                  <a:pt x="7994" y="7365"/>
                </a:lnTo>
                <a:lnTo>
                  <a:pt x="5926" y="10000"/>
                </a:lnTo>
                <a:lnTo>
                  <a:pt x="2960" y="5712"/>
                </a:lnTo>
                <a:lnTo>
                  <a:pt x="0" y="1458"/>
                </a:lnTo>
                <a:lnTo>
                  <a:pt x="453" y="1111"/>
                </a:lnTo>
                <a:lnTo>
                  <a:pt x="926" y="816"/>
                </a:lnTo>
                <a:lnTo>
                  <a:pt x="1414" y="538"/>
                </a:lnTo>
                <a:lnTo>
                  <a:pt x="1929" y="330"/>
                </a:lnTo>
                <a:lnTo>
                  <a:pt x="2451" y="174"/>
                </a:lnTo>
                <a:lnTo>
                  <a:pt x="2994" y="52"/>
                </a:lnTo>
                <a:lnTo>
                  <a:pt x="3531" y="0"/>
                </a:lnTo>
                <a:lnTo>
                  <a:pt x="4081" y="0"/>
                </a:lnTo>
                <a:close/>
              </a:path>
            </a:pathLst>
          </a:custGeom>
          <a:solidFill>
            <a:schemeClr val="accent4"/>
          </a:solidFill>
          <a:ln w="0">
            <a:noFill/>
            <a:prstDash val="solid"/>
            <a:round/>
            <a:headEnd/>
            <a:tailEnd/>
          </a:ln>
        </p:spPr>
        <p:txBody>
          <a:bodyPr vert="horz" wrap="square" lIns="91299" tIns="45649" rIns="91299" bIns="45649" numCol="1" anchor="t" anchorCtr="0" compatLnSpc="1">
            <a:prstTxWarp prst="textNoShape">
              <a:avLst/>
            </a:prstTxWarp>
          </a:bodyPr>
          <a:lstStyle/>
          <a:p>
            <a:endParaRPr lang="ar-IQ" sz="1798">
              <a:latin typeface="+mj-lt"/>
            </a:endParaRPr>
          </a:p>
        </p:txBody>
      </p:sp>
      <p:sp>
        <p:nvSpPr>
          <p:cNvPr id="7" name="稻壳儿_刀客儿出品_3"/>
          <p:cNvSpPr>
            <a:spLocks/>
          </p:cNvSpPr>
          <p:nvPr/>
        </p:nvSpPr>
        <p:spPr bwMode="auto">
          <a:xfrm>
            <a:off x="6672618" y="2731827"/>
            <a:ext cx="1131953" cy="1480246"/>
          </a:xfrm>
          <a:custGeom>
            <a:avLst/>
            <a:gdLst>
              <a:gd name="T0" fmla="*/ 585 w 585"/>
              <a:gd name="T1" fmla="*/ 0 h 765"/>
              <a:gd name="T2" fmla="*/ 585 w 585"/>
              <a:gd name="T3" fmla="*/ 459 h 765"/>
              <a:gd name="T4" fmla="*/ 0 w 585"/>
              <a:gd name="T5" fmla="*/ 765 h 765"/>
              <a:gd name="T6" fmla="*/ 0 w 585"/>
              <a:gd name="T7" fmla="*/ 307 h 765"/>
              <a:gd name="T8" fmla="*/ 585 w 585"/>
              <a:gd name="T9" fmla="*/ 0 h 765"/>
            </a:gdLst>
            <a:ahLst/>
            <a:cxnLst>
              <a:cxn ang="0">
                <a:pos x="T0" y="T1"/>
              </a:cxn>
              <a:cxn ang="0">
                <a:pos x="T2" y="T3"/>
              </a:cxn>
              <a:cxn ang="0">
                <a:pos x="T4" y="T5"/>
              </a:cxn>
              <a:cxn ang="0">
                <a:pos x="T6" y="T7"/>
              </a:cxn>
              <a:cxn ang="0">
                <a:pos x="T8" y="T9"/>
              </a:cxn>
            </a:cxnLst>
            <a:rect l="0" t="0" r="r" b="b"/>
            <a:pathLst>
              <a:path w="585" h="765">
                <a:moveTo>
                  <a:pt x="585" y="0"/>
                </a:moveTo>
                <a:lnTo>
                  <a:pt x="585" y="459"/>
                </a:lnTo>
                <a:lnTo>
                  <a:pt x="0" y="765"/>
                </a:lnTo>
                <a:lnTo>
                  <a:pt x="0" y="307"/>
                </a:lnTo>
                <a:lnTo>
                  <a:pt x="585" y="0"/>
                </a:lnTo>
                <a:close/>
              </a:path>
            </a:pathLst>
          </a:custGeom>
          <a:solidFill>
            <a:schemeClr val="accent4">
              <a:lumMod val="75000"/>
            </a:schemeClr>
          </a:solidFill>
          <a:ln w="0">
            <a:noFill/>
            <a:prstDash val="solid"/>
            <a:round/>
            <a:headEnd/>
            <a:tailEnd/>
          </a:ln>
        </p:spPr>
        <p:txBody>
          <a:bodyPr vert="horz" wrap="square" lIns="91299" tIns="45649" rIns="91299" bIns="45649" numCol="1" anchor="t" anchorCtr="0" compatLnSpc="1">
            <a:prstTxWarp prst="textNoShape">
              <a:avLst/>
            </a:prstTxWarp>
          </a:bodyPr>
          <a:lstStyle/>
          <a:p>
            <a:endParaRPr lang="ar-IQ" sz="1798">
              <a:latin typeface="+mj-lt"/>
            </a:endParaRPr>
          </a:p>
        </p:txBody>
      </p:sp>
      <p:sp>
        <p:nvSpPr>
          <p:cNvPr id="8" name="稻壳儿_刀客儿出品_4"/>
          <p:cNvSpPr>
            <a:spLocks/>
          </p:cNvSpPr>
          <p:nvPr/>
        </p:nvSpPr>
        <p:spPr bwMode="auto">
          <a:xfrm>
            <a:off x="5025967" y="2373858"/>
            <a:ext cx="1646653" cy="2250361"/>
          </a:xfrm>
          <a:custGeom>
            <a:avLst/>
            <a:gdLst>
              <a:gd name="T0" fmla="*/ 0 w 851"/>
              <a:gd name="T1" fmla="*/ 0 h 1163"/>
              <a:gd name="T2" fmla="*/ 851 w 851"/>
              <a:gd name="T3" fmla="*/ 490 h 1163"/>
              <a:gd name="T4" fmla="*/ 851 w 851"/>
              <a:gd name="T5" fmla="*/ 1163 h 1163"/>
              <a:gd name="T6" fmla="*/ 0 w 851"/>
              <a:gd name="T7" fmla="*/ 672 h 1163"/>
              <a:gd name="T8" fmla="*/ 0 w 851"/>
              <a:gd name="T9" fmla="*/ 0 h 1163"/>
            </a:gdLst>
            <a:ahLst/>
            <a:cxnLst>
              <a:cxn ang="0">
                <a:pos x="T0" y="T1"/>
              </a:cxn>
              <a:cxn ang="0">
                <a:pos x="T2" y="T3"/>
              </a:cxn>
              <a:cxn ang="0">
                <a:pos x="T4" y="T5"/>
              </a:cxn>
              <a:cxn ang="0">
                <a:pos x="T6" y="T7"/>
              </a:cxn>
              <a:cxn ang="0">
                <a:pos x="T8" y="T9"/>
              </a:cxn>
            </a:cxnLst>
            <a:rect l="0" t="0" r="r" b="b"/>
            <a:pathLst>
              <a:path w="851" h="1163">
                <a:moveTo>
                  <a:pt x="0" y="0"/>
                </a:moveTo>
                <a:lnTo>
                  <a:pt x="851" y="490"/>
                </a:lnTo>
                <a:lnTo>
                  <a:pt x="851" y="1163"/>
                </a:lnTo>
                <a:lnTo>
                  <a:pt x="0" y="672"/>
                </a:lnTo>
                <a:lnTo>
                  <a:pt x="0" y="0"/>
                </a:lnTo>
                <a:close/>
              </a:path>
            </a:pathLst>
          </a:custGeom>
          <a:solidFill>
            <a:schemeClr val="accent4">
              <a:lumMod val="50000"/>
            </a:schemeClr>
          </a:solidFill>
          <a:ln w="0">
            <a:noFill/>
            <a:prstDash val="solid"/>
            <a:round/>
            <a:headEnd/>
            <a:tailEnd/>
          </a:ln>
        </p:spPr>
        <p:txBody>
          <a:bodyPr vert="horz" wrap="square" lIns="91299" tIns="45649" rIns="91299" bIns="45649" numCol="1" anchor="t" anchorCtr="0" compatLnSpc="1">
            <a:prstTxWarp prst="textNoShape">
              <a:avLst/>
            </a:prstTxWarp>
          </a:bodyPr>
          <a:lstStyle/>
          <a:p>
            <a:endParaRPr lang="ar-IQ" sz="1798">
              <a:latin typeface="+mj-lt"/>
            </a:endParaRPr>
          </a:p>
        </p:txBody>
      </p:sp>
      <p:sp>
        <p:nvSpPr>
          <p:cNvPr id="9" name="稻壳儿_刀客儿出品_5"/>
          <p:cNvSpPr>
            <a:spLocks/>
          </p:cNvSpPr>
          <p:nvPr/>
        </p:nvSpPr>
        <p:spPr bwMode="auto">
          <a:xfrm>
            <a:off x="4073965" y="2669909"/>
            <a:ext cx="2034443" cy="1528620"/>
          </a:xfrm>
          <a:custGeom>
            <a:avLst/>
            <a:gdLst>
              <a:gd name="T0" fmla="*/ 492 w 1049"/>
              <a:gd name="T1" fmla="*/ 0 h 790"/>
              <a:gd name="T2" fmla="*/ 770 w 1049"/>
              <a:gd name="T3" fmla="*/ 162 h 790"/>
              <a:gd name="T4" fmla="*/ 1049 w 1049"/>
              <a:gd name="T5" fmla="*/ 323 h 790"/>
              <a:gd name="T6" fmla="*/ 603 w 1049"/>
              <a:gd name="T7" fmla="*/ 556 h 790"/>
              <a:gd name="T8" fmla="*/ 156 w 1049"/>
              <a:gd name="T9" fmla="*/ 790 h 790"/>
              <a:gd name="T10" fmla="*/ 112 w 1049"/>
              <a:gd name="T11" fmla="*/ 746 h 790"/>
              <a:gd name="T12" fmla="*/ 75 w 1049"/>
              <a:gd name="T13" fmla="*/ 701 h 790"/>
              <a:gd name="T14" fmla="*/ 45 w 1049"/>
              <a:gd name="T15" fmla="*/ 655 h 790"/>
              <a:gd name="T16" fmla="*/ 23 w 1049"/>
              <a:gd name="T17" fmla="*/ 609 h 790"/>
              <a:gd name="T18" fmla="*/ 7 w 1049"/>
              <a:gd name="T19" fmla="*/ 562 h 790"/>
              <a:gd name="T20" fmla="*/ 0 w 1049"/>
              <a:gd name="T21" fmla="*/ 513 h 790"/>
              <a:gd name="T22" fmla="*/ 0 w 1049"/>
              <a:gd name="T23" fmla="*/ 466 h 790"/>
              <a:gd name="T24" fmla="*/ 6 w 1049"/>
              <a:gd name="T25" fmla="*/ 417 h 790"/>
              <a:gd name="T26" fmla="*/ 18 w 1049"/>
              <a:gd name="T27" fmla="*/ 382 h 790"/>
              <a:gd name="T28" fmla="*/ 35 w 1049"/>
              <a:gd name="T29" fmla="*/ 346 h 790"/>
              <a:gd name="T30" fmla="*/ 58 w 1049"/>
              <a:gd name="T31" fmla="*/ 310 h 790"/>
              <a:gd name="T32" fmla="*/ 85 w 1049"/>
              <a:gd name="T33" fmla="*/ 273 h 790"/>
              <a:gd name="T34" fmla="*/ 115 w 1049"/>
              <a:gd name="T35" fmla="*/ 238 h 790"/>
              <a:gd name="T36" fmla="*/ 149 w 1049"/>
              <a:gd name="T37" fmla="*/ 203 h 790"/>
              <a:gd name="T38" fmla="*/ 183 w 1049"/>
              <a:gd name="T39" fmla="*/ 171 h 790"/>
              <a:gd name="T40" fmla="*/ 220 w 1049"/>
              <a:gd name="T41" fmla="*/ 141 h 790"/>
              <a:gd name="T42" fmla="*/ 256 w 1049"/>
              <a:gd name="T43" fmla="*/ 114 h 790"/>
              <a:gd name="T44" fmla="*/ 291 w 1049"/>
              <a:gd name="T45" fmla="*/ 91 h 790"/>
              <a:gd name="T46" fmla="*/ 324 w 1049"/>
              <a:gd name="T47" fmla="*/ 72 h 790"/>
              <a:gd name="T48" fmla="*/ 351 w 1049"/>
              <a:gd name="T49" fmla="*/ 58 h 790"/>
              <a:gd name="T50" fmla="*/ 372 w 1049"/>
              <a:gd name="T51" fmla="*/ 48 h 790"/>
              <a:gd name="T52" fmla="*/ 392 w 1049"/>
              <a:gd name="T53" fmla="*/ 38 h 790"/>
              <a:gd name="T54" fmla="*/ 406 w 1049"/>
              <a:gd name="T55" fmla="*/ 31 h 790"/>
              <a:gd name="T56" fmla="*/ 418 w 1049"/>
              <a:gd name="T57" fmla="*/ 26 h 790"/>
              <a:gd name="T58" fmla="*/ 429 w 1049"/>
              <a:gd name="T59" fmla="*/ 21 h 790"/>
              <a:gd name="T60" fmla="*/ 439 w 1049"/>
              <a:gd name="T61" fmla="*/ 17 h 790"/>
              <a:gd name="T62" fmla="*/ 448 w 1049"/>
              <a:gd name="T63" fmla="*/ 15 h 790"/>
              <a:gd name="T64" fmla="*/ 457 w 1049"/>
              <a:gd name="T65" fmla="*/ 12 h 790"/>
              <a:gd name="T66" fmla="*/ 467 w 1049"/>
              <a:gd name="T67" fmla="*/ 9 h 790"/>
              <a:gd name="T68" fmla="*/ 478 w 1049"/>
              <a:gd name="T69" fmla="*/ 5 h 790"/>
              <a:gd name="T70" fmla="*/ 492 w 1049"/>
              <a:gd name="T71" fmla="*/ 0 h 790"/>
              <a:gd name="connsiteX0" fmla="*/ 4690 w 10023"/>
              <a:gd name="connsiteY0" fmla="*/ 0 h 10000"/>
              <a:gd name="connsiteX1" fmla="*/ 7340 w 10023"/>
              <a:gd name="connsiteY1" fmla="*/ 2051 h 10000"/>
              <a:gd name="connsiteX2" fmla="*/ 10023 w 10023"/>
              <a:gd name="connsiteY2" fmla="*/ 4105 h 10000"/>
              <a:gd name="connsiteX3" fmla="*/ 5748 w 10023"/>
              <a:gd name="connsiteY3" fmla="*/ 7038 h 10000"/>
              <a:gd name="connsiteX4" fmla="*/ 1487 w 10023"/>
              <a:gd name="connsiteY4" fmla="*/ 10000 h 10000"/>
              <a:gd name="connsiteX5" fmla="*/ 1068 w 10023"/>
              <a:gd name="connsiteY5" fmla="*/ 9443 h 10000"/>
              <a:gd name="connsiteX6" fmla="*/ 715 w 10023"/>
              <a:gd name="connsiteY6" fmla="*/ 8873 h 10000"/>
              <a:gd name="connsiteX7" fmla="*/ 429 w 10023"/>
              <a:gd name="connsiteY7" fmla="*/ 8291 h 10000"/>
              <a:gd name="connsiteX8" fmla="*/ 219 w 10023"/>
              <a:gd name="connsiteY8" fmla="*/ 7709 h 10000"/>
              <a:gd name="connsiteX9" fmla="*/ 67 w 10023"/>
              <a:gd name="connsiteY9" fmla="*/ 7114 h 10000"/>
              <a:gd name="connsiteX10" fmla="*/ 0 w 10023"/>
              <a:gd name="connsiteY10" fmla="*/ 6494 h 10000"/>
              <a:gd name="connsiteX11" fmla="*/ 0 w 10023"/>
              <a:gd name="connsiteY11" fmla="*/ 5899 h 10000"/>
              <a:gd name="connsiteX12" fmla="*/ 57 w 10023"/>
              <a:gd name="connsiteY12" fmla="*/ 5278 h 10000"/>
              <a:gd name="connsiteX13" fmla="*/ 172 w 10023"/>
              <a:gd name="connsiteY13" fmla="*/ 4835 h 10000"/>
              <a:gd name="connsiteX14" fmla="*/ 334 w 10023"/>
              <a:gd name="connsiteY14" fmla="*/ 4380 h 10000"/>
              <a:gd name="connsiteX15" fmla="*/ 553 w 10023"/>
              <a:gd name="connsiteY15" fmla="*/ 3924 h 10000"/>
              <a:gd name="connsiteX16" fmla="*/ 810 w 10023"/>
              <a:gd name="connsiteY16" fmla="*/ 3456 h 10000"/>
              <a:gd name="connsiteX17" fmla="*/ 1096 w 10023"/>
              <a:gd name="connsiteY17" fmla="*/ 3013 h 10000"/>
              <a:gd name="connsiteX18" fmla="*/ 1420 w 10023"/>
              <a:gd name="connsiteY18" fmla="*/ 2570 h 10000"/>
              <a:gd name="connsiteX19" fmla="*/ 1745 w 10023"/>
              <a:gd name="connsiteY19" fmla="*/ 2165 h 10000"/>
              <a:gd name="connsiteX20" fmla="*/ 2097 w 10023"/>
              <a:gd name="connsiteY20" fmla="*/ 1785 h 10000"/>
              <a:gd name="connsiteX21" fmla="*/ 2440 w 10023"/>
              <a:gd name="connsiteY21" fmla="*/ 1443 h 10000"/>
              <a:gd name="connsiteX22" fmla="*/ 2774 w 10023"/>
              <a:gd name="connsiteY22" fmla="*/ 1152 h 10000"/>
              <a:gd name="connsiteX23" fmla="*/ 3089 w 10023"/>
              <a:gd name="connsiteY23" fmla="*/ 911 h 10000"/>
              <a:gd name="connsiteX24" fmla="*/ 3346 w 10023"/>
              <a:gd name="connsiteY24" fmla="*/ 734 h 10000"/>
              <a:gd name="connsiteX25" fmla="*/ 3546 w 10023"/>
              <a:gd name="connsiteY25" fmla="*/ 608 h 10000"/>
              <a:gd name="connsiteX26" fmla="*/ 3737 w 10023"/>
              <a:gd name="connsiteY26" fmla="*/ 481 h 10000"/>
              <a:gd name="connsiteX27" fmla="*/ 3870 w 10023"/>
              <a:gd name="connsiteY27" fmla="*/ 392 h 10000"/>
              <a:gd name="connsiteX28" fmla="*/ 3985 w 10023"/>
              <a:gd name="connsiteY28" fmla="*/ 329 h 10000"/>
              <a:gd name="connsiteX29" fmla="*/ 4090 w 10023"/>
              <a:gd name="connsiteY29" fmla="*/ 266 h 10000"/>
              <a:gd name="connsiteX30" fmla="*/ 4185 w 10023"/>
              <a:gd name="connsiteY30" fmla="*/ 215 h 10000"/>
              <a:gd name="connsiteX31" fmla="*/ 4271 w 10023"/>
              <a:gd name="connsiteY31" fmla="*/ 190 h 10000"/>
              <a:gd name="connsiteX32" fmla="*/ 4357 w 10023"/>
              <a:gd name="connsiteY32" fmla="*/ 152 h 10000"/>
              <a:gd name="connsiteX33" fmla="*/ 4452 w 10023"/>
              <a:gd name="connsiteY33" fmla="*/ 114 h 10000"/>
              <a:gd name="connsiteX34" fmla="*/ 4557 w 10023"/>
              <a:gd name="connsiteY34" fmla="*/ 63 h 10000"/>
              <a:gd name="connsiteX35" fmla="*/ 4690 w 10023"/>
              <a:gd name="connsiteY35" fmla="*/ 0 h 10000"/>
              <a:gd name="connsiteX0" fmla="*/ 4690 w 10023"/>
              <a:gd name="connsiteY0" fmla="*/ 0 h 10000"/>
              <a:gd name="connsiteX1" fmla="*/ 7340 w 10023"/>
              <a:gd name="connsiteY1" fmla="*/ 2051 h 10000"/>
              <a:gd name="connsiteX2" fmla="*/ 10023 w 10023"/>
              <a:gd name="connsiteY2" fmla="*/ 4105 h 10000"/>
              <a:gd name="connsiteX3" fmla="*/ 5748 w 10023"/>
              <a:gd name="connsiteY3" fmla="*/ 7054 h 10000"/>
              <a:gd name="connsiteX4" fmla="*/ 1487 w 10023"/>
              <a:gd name="connsiteY4" fmla="*/ 10000 h 10000"/>
              <a:gd name="connsiteX5" fmla="*/ 1068 w 10023"/>
              <a:gd name="connsiteY5" fmla="*/ 9443 h 10000"/>
              <a:gd name="connsiteX6" fmla="*/ 715 w 10023"/>
              <a:gd name="connsiteY6" fmla="*/ 8873 h 10000"/>
              <a:gd name="connsiteX7" fmla="*/ 429 w 10023"/>
              <a:gd name="connsiteY7" fmla="*/ 8291 h 10000"/>
              <a:gd name="connsiteX8" fmla="*/ 219 w 10023"/>
              <a:gd name="connsiteY8" fmla="*/ 7709 h 10000"/>
              <a:gd name="connsiteX9" fmla="*/ 67 w 10023"/>
              <a:gd name="connsiteY9" fmla="*/ 7114 h 10000"/>
              <a:gd name="connsiteX10" fmla="*/ 0 w 10023"/>
              <a:gd name="connsiteY10" fmla="*/ 6494 h 10000"/>
              <a:gd name="connsiteX11" fmla="*/ 0 w 10023"/>
              <a:gd name="connsiteY11" fmla="*/ 5899 h 10000"/>
              <a:gd name="connsiteX12" fmla="*/ 57 w 10023"/>
              <a:gd name="connsiteY12" fmla="*/ 5278 h 10000"/>
              <a:gd name="connsiteX13" fmla="*/ 172 w 10023"/>
              <a:gd name="connsiteY13" fmla="*/ 4835 h 10000"/>
              <a:gd name="connsiteX14" fmla="*/ 334 w 10023"/>
              <a:gd name="connsiteY14" fmla="*/ 4380 h 10000"/>
              <a:gd name="connsiteX15" fmla="*/ 553 w 10023"/>
              <a:gd name="connsiteY15" fmla="*/ 3924 h 10000"/>
              <a:gd name="connsiteX16" fmla="*/ 810 w 10023"/>
              <a:gd name="connsiteY16" fmla="*/ 3456 h 10000"/>
              <a:gd name="connsiteX17" fmla="*/ 1096 w 10023"/>
              <a:gd name="connsiteY17" fmla="*/ 3013 h 10000"/>
              <a:gd name="connsiteX18" fmla="*/ 1420 w 10023"/>
              <a:gd name="connsiteY18" fmla="*/ 2570 h 10000"/>
              <a:gd name="connsiteX19" fmla="*/ 1745 w 10023"/>
              <a:gd name="connsiteY19" fmla="*/ 2165 h 10000"/>
              <a:gd name="connsiteX20" fmla="*/ 2097 w 10023"/>
              <a:gd name="connsiteY20" fmla="*/ 1785 h 10000"/>
              <a:gd name="connsiteX21" fmla="*/ 2440 w 10023"/>
              <a:gd name="connsiteY21" fmla="*/ 1443 h 10000"/>
              <a:gd name="connsiteX22" fmla="*/ 2774 w 10023"/>
              <a:gd name="connsiteY22" fmla="*/ 1152 h 10000"/>
              <a:gd name="connsiteX23" fmla="*/ 3089 w 10023"/>
              <a:gd name="connsiteY23" fmla="*/ 911 h 10000"/>
              <a:gd name="connsiteX24" fmla="*/ 3346 w 10023"/>
              <a:gd name="connsiteY24" fmla="*/ 734 h 10000"/>
              <a:gd name="connsiteX25" fmla="*/ 3546 w 10023"/>
              <a:gd name="connsiteY25" fmla="*/ 608 h 10000"/>
              <a:gd name="connsiteX26" fmla="*/ 3737 w 10023"/>
              <a:gd name="connsiteY26" fmla="*/ 481 h 10000"/>
              <a:gd name="connsiteX27" fmla="*/ 3870 w 10023"/>
              <a:gd name="connsiteY27" fmla="*/ 392 h 10000"/>
              <a:gd name="connsiteX28" fmla="*/ 3985 w 10023"/>
              <a:gd name="connsiteY28" fmla="*/ 329 h 10000"/>
              <a:gd name="connsiteX29" fmla="*/ 4090 w 10023"/>
              <a:gd name="connsiteY29" fmla="*/ 266 h 10000"/>
              <a:gd name="connsiteX30" fmla="*/ 4185 w 10023"/>
              <a:gd name="connsiteY30" fmla="*/ 215 h 10000"/>
              <a:gd name="connsiteX31" fmla="*/ 4271 w 10023"/>
              <a:gd name="connsiteY31" fmla="*/ 190 h 10000"/>
              <a:gd name="connsiteX32" fmla="*/ 4357 w 10023"/>
              <a:gd name="connsiteY32" fmla="*/ 152 h 10000"/>
              <a:gd name="connsiteX33" fmla="*/ 4452 w 10023"/>
              <a:gd name="connsiteY33" fmla="*/ 114 h 10000"/>
              <a:gd name="connsiteX34" fmla="*/ 4557 w 10023"/>
              <a:gd name="connsiteY34" fmla="*/ 63 h 10000"/>
              <a:gd name="connsiteX35" fmla="*/ 4690 w 10023"/>
              <a:gd name="connsiteY35" fmla="*/ 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023" h="10000">
                <a:moveTo>
                  <a:pt x="4690" y="0"/>
                </a:moveTo>
                <a:lnTo>
                  <a:pt x="7340" y="2051"/>
                </a:lnTo>
                <a:lnTo>
                  <a:pt x="10023" y="4105"/>
                </a:lnTo>
                <a:lnTo>
                  <a:pt x="5748" y="7054"/>
                </a:lnTo>
                <a:lnTo>
                  <a:pt x="1487" y="10000"/>
                </a:lnTo>
                <a:lnTo>
                  <a:pt x="1068" y="9443"/>
                </a:lnTo>
                <a:lnTo>
                  <a:pt x="715" y="8873"/>
                </a:lnTo>
                <a:lnTo>
                  <a:pt x="429" y="8291"/>
                </a:lnTo>
                <a:lnTo>
                  <a:pt x="219" y="7709"/>
                </a:lnTo>
                <a:cubicBezTo>
                  <a:pt x="168" y="7511"/>
                  <a:pt x="118" y="7312"/>
                  <a:pt x="67" y="7114"/>
                </a:cubicBezTo>
                <a:cubicBezTo>
                  <a:pt x="45" y="6907"/>
                  <a:pt x="22" y="6701"/>
                  <a:pt x="0" y="6494"/>
                </a:cubicBezTo>
                <a:lnTo>
                  <a:pt x="0" y="5899"/>
                </a:lnTo>
                <a:lnTo>
                  <a:pt x="57" y="5278"/>
                </a:lnTo>
                <a:cubicBezTo>
                  <a:pt x="95" y="5130"/>
                  <a:pt x="134" y="4983"/>
                  <a:pt x="172" y="4835"/>
                </a:cubicBezTo>
                <a:lnTo>
                  <a:pt x="334" y="4380"/>
                </a:lnTo>
                <a:lnTo>
                  <a:pt x="553" y="3924"/>
                </a:lnTo>
                <a:lnTo>
                  <a:pt x="810" y="3456"/>
                </a:lnTo>
                <a:lnTo>
                  <a:pt x="1096" y="3013"/>
                </a:lnTo>
                <a:lnTo>
                  <a:pt x="1420" y="2570"/>
                </a:lnTo>
                <a:lnTo>
                  <a:pt x="1745" y="2165"/>
                </a:lnTo>
                <a:lnTo>
                  <a:pt x="2097" y="1785"/>
                </a:lnTo>
                <a:lnTo>
                  <a:pt x="2440" y="1443"/>
                </a:lnTo>
                <a:lnTo>
                  <a:pt x="2774" y="1152"/>
                </a:lnTo>
                <a:lnTo>
                  <a:pt x="3089" y="911"/>
                </a:lnTo>
                <a:lnTo>
                  <a:pt x="3346" y="734"/>
                </a:lnTo>
                <a:lnTo>
                  <a:pt x="3546" y="608"/>
                </a:lnTo>
                <a:lnTo>
                  <a:pt x="3737" y="481"/>
                </a:lnTo>
                <a:cubicBezTo>
                  <a:pt x="3781" y="451"/>
                  <a:pt x="3826" y="422"/>
                  <a:pt x="3870" y="392"/>
                </a:cubicBezTo>
                <a:lnTo>
                  <a:pt x="3985" y="329"/>
                </a:lnTo>
                <a:lnTo>
                  <a:pt x="4090" y="266"/>
                </a:lnTo>
                <a:lnTo>
                  <a:pt x="4185" y="215"/>
                </a:lnTo>
                <a:cubicBezTo>
                  <a:pt x="4214" y="207"/>
                  <a:pt x="4242" y="198"/>
                  <a:pt x="4271" y="190"/>
                </a:cubicBezTo>
                <a:lnTo>
                  <a:pt x="4357" y="152"/>
                </a:lnTo>
                <a:lnTo>
                  <a:pt x="4452" y="114"/>
                </a:lnTo>
                <a:lnTo>
                  <a:pt x="4557" y="63"/>
                </a:lnTo>
                <a:lnTo>
                  <a:pt x="4690" y="0"/>
                </a:lnTo>
                <a:close/>
              </a:path>
            </a:pathLst>
          </a:custGeom>
          <a:solidFill>
            <a:schemeClr val="accent3"/>
          </a:solidFill>
          <a:ln w="0">
            <a:noFill/>
            <a:prstDash val="solid"/>
            <a:round/>
            <a:headEnd/>
            <a:tailEnd/>
          </a:ln>
        </p:spPr>
        <p:txBody>
          <a:bodyPr vert="horz" wrap="square" lIns="91299" tIns="45649" rIns="91299" bIns="45649" numCol="1" anchor="t" anchorCtr="0" compatLnSpc="1">
            <a:prstTxWarp prst="textNoShape">
              <a:avLst/>
            </a:prstTxWarp>
          </a:bodyPr>
          <a:lstStyle/>
          <a:p>
            <a:endParaRPr lang="ar-IQ" sz="1798">
              <a:latin typeface="+mj-lt"/>
            </a:endParaRPr>
          </a:p>
        </p:txBody>
      </p:sp>
      <p:grpSp>
        <p:nvGrpSpPr>
          <p:cNvPr id="10" name="稻壳儿_刀客儿出品_6"/>
          <p:cNvGrpSpPr/>
          <p:nvPr/>
        </p:nvGrpSpPr>
        <p:grpSpPr>
          <a:xfrm>
            <a:off x="6076651" y="3619975"/>
            <a:ext cx="2041384" cy="1938831"/>
            <a:chOff x="8405813" y="3632200"/>
            <a:chExt cx="1674813" cy="1590675"/>
          </a:xfrm>
        </p:grpSpPr>
        <p:sp>
          <p:nvSpPr>
            <p:cNvPr id="11" name="Freeform 10"/>
            <p:cNvSpPr>
              <a:spLocks/>
            </p:cNvSpPr>
            <p:nvPr/>
          </p:nvSpPr>
          <p:spPr bwMode="auto">
            <a:xfrm>
              <a:off x="8405813" y="3632200"/>
              <a:ext cx="1674813" cy="1590675"/>
            </a:xfrm>
            <a:custGeom>
              <a:avLst/>
              <a:gdLst>
                <a:gd name="connsiteX0" fmla="*/ 1417638 w 1674813"/>
                <a:gd name="connsiteY0" fmla="*/ 0 h 1590675"/>
                <a:gd name="connsiteX1" fmla="*/ 1674813 w 1674813"/>
                <a:gd name="connsiteY1" fmla="*/ 468313 h 1590675"/>
                <a:gd name="connsiteX2" fmla="*/ 1671638 w 1674813"/>
                <a:gd name="connsiteY2" fmla="*/ 827088 h 1590675"/>
                <a:gd name="connsiteX3" fmla="*/ 1671521 w 1674813"/>
                <a:gd name="connsiteY3" fmla="*/ 826819 h 1590675"/>
                <a:gd name="connsiteX4" fmla="*/ 1671638 w 1674813"/>
                <a:gd name="connsiteY4" fmla="*/ 831850 h 1590675"/>
                <a:gd name="connsiteX5" fmla="*/ 1666875 w 1674813"/>
                <a:gd name="connsiteY5" fmla="*/ 900113 h 1590675"/>
                <a:gd name="connsiteX6" fmla="*/ 1649413 w 1674813"/>
                <a:gd name="connsiteY6" fmla="*/ 966788 h 1590675"/>
                <a:gd name="connsiteX7" fmla="*/ 1624013 w 1674813"/>
                <a:gd name="connsiteY7" fmla="*/ 1030288 h 1590675"/>
                <a:gd name="connsiteX8" fmla="*/ 1590675 w 1674813"/>
                <a:gd name="connsiteY8" fmla="*/ 1093788 h 1590675"/>
                <a:gd name="connsiteX9" fmla="*/ 1550988 w 1674813"/>
                <a:gd name="connsiteY9" fmla="*/ 1154113 h 1590675"/>
                <a:gd name="connsiteX10" fmla="*/ 1504951 w 1674813"/>
                <a:gd name="connsiteY10" fmla="*/ 1211263 h 1590675"/>
                <a:gd name="connsiteX11" fmla="*/ 1450975 w 1674813"/>
                <a:gd name="connsiteY11" fmla="*/ 1266825 h 1590675"/>
                <a:gd name="connsiteX12" fmla="*/ 1393825 w 1674813"/>
                <a:gd name="connsiteY12" fmla="*/ 1319213 h 1590675"/>
                <a:gd name="connsiteX13" fmla="*/ 1330325 w 1674813"/>
                <a:gd name="connsiteY13" fmla="*/ 1370013 h 1590675"/>
                <a:gd name="connsiteX14" fmla="*/ 1262063 w 1674813"/>
                <a:gd name="connsiteY14" fmla="*/ 1416050 h 1590675"/>
                <a:gd name="connsiteX15" fmla="*/ 1190625 w 1674813"/>
                <a:gd name="connsiteY15" fmla="*/ 1460500 h 1590675"/>
                <a:gd name="connsiteX16" fmla="*/ 1117600 w 1674813"/>
                <a:gd name="connsiteY16" fmla="*/ 1498600 h 1590675"/>
                <a:gd name="connsiteX17" fmla="*/ 1042988 w 1674813"/>
                <a:gd name="connsiteY17" fmla="*/ 1533525 h 1590675"/>
                <a:gd name="connsiteX18" fmla="*/ 963613 w 1674813"/>
                <a:gd name="connsiteY18" fmla="*/ 1563688 h 1590675"/>
                <a:gd name="connsiteX19" fmla="*/ 884238 w 1674813"/>
                <a:gd name="connsiteY19" fmla="*/ 1590675 h 1590675"/>
                <a:gd name="connsiteX20" fmla="*/ 441325 w 1674813"/>
                <a:gd name="connsiteY20" fmla="*/ 1335088 h 1590675"/>
                <a:gd name="connsiteX21" fmla="*/ 0 w 1674813"/>
                <a:gd name="connsiteY21" fmla="*/ 1079500 h 1590675"/>
                <a:gd name="connsiteX22" fmla="*/ 709613 w 1674813"/>
                <a:gd name="connsiteY22" fmla="*/ 709613 h 1590675"/>
                <a:gd name="connsiteX23" fmla="*/ 1417638 w 1674813"/>
                <a:gd name="connsiteY23" fmla="*/ 339725 h 1590675"/>
                <a:gd name="connsiteX24" fmla="*/ 1490663 w 1674813"/>
                <a:gd name="connsiteY24" fmla="*/ 411163 h 1590675"/>
                <a:gd name="connsiteX25" fmla="*/ 1490940 w 1674813"/>
                <a:gd name="connsiteY25" fmla="*/ 411482 h 1590675"/>
                <a:gd name="connsiteX26" fmla="*/ 1417638 w 1674813"/>
                <a:gd name="connsiteY26" fmla="*/ 242888 h 1590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674813" h="1590675">
                  <a:moveTo>
                    <a:pt x="1417638" y="0"/>
                  </a:moveTo>
                  <a:lnTo>
                    <a:pt x="1674813" y="468313"/>
                  </a:lnTo>
                  <a:lnTo>
                    <a:pt x="1671638" y="827088"/>
                  </a:lnTo>
                  <a:lnTo>
                    <a:pt x="1671521" y="826819"/>
                  </a:lnTo>
                  <a:lnTo>
                    <a:pt x="1671638" y="831850"/>
                  </a:lnTo>
                  <a:lnTo>
                    <a:pt x="1666875" y="900113"/>
                  </a:lnTo>
                  <a:lnTo>
                    <a:pt x="1649413" y="966788"/>
                  </a:lnTo>
                  <a:lnTo>
                    <a:pt x="1624013" y="1030288"/>
                  </a:lnTo>
                  <a:lnTo>
                    <a:pt x="1590675" y="1093788"/>
                  </a:lnTo>
                  <a:lnTo>
                    <a:pt x="1550988" y="1154113"/>
                  </a:lnTo>
                  <a:lnTo>
                    <a:pt x="1504951" y="1211263"/>
                  </a:lnTo>
                  <a:lnTo>
                    <a:pt x="1450975" y="1266825"/>
                  </a:lnTo>
                  <a:lnTo>
                    <a:pt x="1393825" y="1319213"/>
                  </a:lnTo>
                  <a:lnTo>
                    <a:pt x="1330325" y="1370013"/>
                  </a:lnTo>
                  <a:lnTo>
                    <a:pt x="1262063" y="1416050"/>
                  </a:lnTo>
                  <a:lnTo>
                    <a:pt x="1190625" y="1460500"/>
                  </a:lnTo>
                  <a:lnTo>
                    <a:pt x="1117600" y="1498600"/>
                  </a:lnTo>
                  <a:lnTo>
                    <a:pt x="1042988" y="1533525"/>
                  </a:lnTo>
                  <a:lnTo>
                    <a:pt x="963613" y="1563688"/>
                  </a:lnTo>
                  <a:lnTo>
                    <a:pt x="884238" y="1590675"/>
                  </a:lnTo>
                  <a:lnTo>
                    <a:pt x="441325" y="1335088"/>
                  </a:lnTo>
                  <a:lnTo>
                    <a:pt x="0" y="1079500"/>
                  </a:lnTo>
                  <a:lnTo>
                    <a:pt x="709613" y="709613"/>
                  </a:lnTo>
                  <a:lnTo>
                    <a:pt x="1417638" y="339725"/>
                  </a:lnTo>
                  <a:lnTo>
                    <a:pt x="1490663" y="411163"/>
                  </a:lnTo>
                  <a:lnTo>
                    <a:pt x="1490940" y="411482"/>
                  </a:lnTo>
                  <a:lnTo>
                    <a:pt x="1417638" y="242888"/>
                  </a:lnTo>
                  <a:close/>
                </a:path>
              </a:pathLst>
            </a:custGeom>
            <a:solidFill>
              <a:schemeClr val="accent1">
                <a:lumMod val="75000"/>
              </a:schemeClr>
            </a:solidFill>
            <a:ln w="0">
              <a:noFill/>
              <a:prstDash val="solid"/>
              <a:round/>
              <a:headEnd/>
              <a:tailEnd/>
            </a:ln>
          </p:spPr>
          <p:txBody>
            <a:bodyPr vert="horz" wrap="square" lIns="91299" tIns="45649" rIns="91299" bIns="45649" numCol="1" anchor="t" anchorCtr="0" compatLnSpc="1">
              <a:prstTxWarp prst="textNoShape">
                <a:avLst/>
              </a:prstTxWarp>
              <a:noAutofit/>
            </a:bodyPr>
            <a:lstStyle/>
            <a:p>
              <a:endParaRPr lang="ar-IQ" sz="1798">
                <a:latin typeface="+mj-lt"/>
              </a:endParaRPr>
            </a:p>
          </p:txBody>
        </p:sp>
        <p:sp>
          <p:nvSpPr>
            <p:cNvPr id="12" name="Freeform 1868"/>
            <p:cNvSpPr>
              <a:spLocks/>
            </p:cNvSpPr>
            <p:nvPr/>
          </p:nvSpPr>
          <p:spPr bwMode="auto">
            <a:xfrm>
              <a:off x="8405813" y="3632200"/>
              <a:ext cx="1671638" cy="1252538"/>
            </a:xfrm>
            <a:custGeom>
              <a:avLst/>
              <a:gdLst>
                <a:gd name="T0" fmla="*/ 893 w 1053"/>
                <a:gd name="T1" fmla="*/ 0 h 789"/>
                <a:gd name="T2" fmla="*/ 939 w 1053"/>
                <a:gd name="T3" fmla="*/ 45 h 789"/>
                <a:gd name="T4" fmla="*/ 978 w 1053"/>
                <a:gd name="T5" fmla="*/ 90 h 789"/>
                <a:gd name="T6" fmla="*/ 1007 w 1053"/>
                <a:gd name="T7" fmla="*/ 135 h 789"/>
                <a:gd name="T8" fmla="*/ 1030 w 1053"/>
                <a:gd name="T9" fmla="*/ 180 h 789"/>
                <a:gd name="T10" fmla="*/ 1045 w 1053"/>
                <a:gd name="T11" fmla="*/ 225 h 789"/>
                <a:gd name="T12" fmla="*/ 1052 w 1053"/>
                <a:gd name="T13" fmla="*/ 268 h 789"/>
                <a:gd name="T14" fmla="*/ 1053 w 1053"/>
                <a:gd name="T15" fmla="*/ 312 h 789"/>
                <a:gd name="T16" fmla="*/ 1050 w 1053"/>
                <a:gd name="T17" fmla="*/ 355 h 789"/>
                <a:gd name="T18" fmla="*/ 1039 w 1053"/>
                <a:gd name="T19" fmla="*/ 396 h 789"/>
                <a:gd name="T20" fmla="*/ 1023 w 1053"/>
                <a:gd name="T21" fmla="*/ 437 h 789"/>
                <a:gd name="T22" fmla="*/ 1002 w 1053"/>
                <a:gd name="T23" fmla="*/ 476 h 789"/>
                <a:gd name="T24" fmla="*/ 977 w 1053"/>
                <a:gd name="T25" fmla="*/ 515 h 789"/>
                <a:gd name="T26" fmla="*/ 948 w 1053"/>
                <a:gd name="T27" fmla="*/ 551 h 789"/>
                <a:gd name="T28" fmla="*/ 914 w 1053"/>
                <a:gd name="T29" fmla="*/ 586 h 789"/>
                <a:gd name="T30" fmla="*/ 878 w 1053"/>
                <a:gd name="T31" fmla="*/ 619 h 789"/>
                <a:gd name="T32" fmla="*/ 838 w 1053"/>
                <a:gd name="T33" fmla="*/ 650 h 789"/>
                <a:gd name="T34" fmla="*/ 795 w 1053"/>
                <a:gd name="T35" fmla="*/ 680 h 789"/>
                <a:gd name="T36" fmla="*/ 750 w 1053"/>
                <a:gd name="T37" fmla="*/ 706 h 789"/>
                <a:gd name="T38" fmla="*/ 704 w 1053"/>
                <a:gd name="T39" fmla="*/ 730 h 789"/>
                <a:gd name="T40" fmla="*/ 657 w 1053"/>
                <a:gd name="T41" fmla="*/ 754 h 789"/>
                <a:gd name="T42" fmla="*/ 607 w 1053"/>
                <a:gd name="T43" fmla="*/ 772 h 789"/>
                <a:gd name="T44" fmla="*/ 557 w 1053"/>
                <a:gd name="T45" fmla="*/ 789 h 789"/>
                <a:gd name="T46" fmla="*/ 278 w 1053"/>
                <a:gd name="T47" fmla="*/ 627 h 789"/>
                <a:gd name="T48" fmla="*/ 0 w 1053"/>
                <a:gd name="T49" fmla="*/ 467 h 789"/>
                <a:gd name="T50" fmla="*/ 447 w 1053"/>
                <a:gd name="T51" fmla="*/ 233 h 789"/>
                <a:gd name="T52" fmla="*/ 893 w 1053"/>
                <a:gd name="T53" fmla="*/ 0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53" h="789">
                  <a:moveTo>
                    <a:pt x="893" y="0"/>
                  </a:moveTo>
                  <a:lnTo>
                    <a:pt x="939" y="45"/>
                  </a:lnTo>
                  <a:lnTo>
                    <a:pt x="978" y="90"/>
                  </a:lnTo>
                  <a:lnTo>
                    <a:pt x="1007" y="135"/>
                  </a:lnTo>
                  <a:lnTo>
                    <a:pt x="1030" y="180"/>
                  </a:lnTo>
                  <a:lnTo>
                    <a:pt x="1045" y="225"/>
                  </a:lnTo>
                  <a:lnTo>
                    <a:pt x="1052" y="268"/>
                  </a:lnTo>
                  <a:lnTo>
                    <a:pt x="1053" y="312"/>
                  </a:lnTo>
                  <a:lnTo>
                    <a:pt x="1050" y="355"/>
                  </a:lnTo>
                  <a:lnTo>
                    <a:pt x="1039" y="396"/>
                  </a:lnTo>
                  <a:lnTo>
                    <a:pt x="1023" y="437"/>
                  </a:lnTo>
                  <a:lnTo>
                    <a:pt x="1002" y="476"/>
                  </a:lnTo>
                  <a:lnTo>
                    <a:pt x="977" y="515"/>
                  </a:lnTo>
                  <a:lnTo>
                    <a:pt x="948" y="551"/>
                  </a:lnTo>
                  <a:lnTo>
                    <a:pt x="914" y="586"/>
                  </a:lnTo>
                  <a:lnTo>
                    <a:pt x="878" y="619"/>
                  </a:lnTo>
                  <a:lnTo>
                    <a:pt x="838" y="650"/>
                  </a:lnTo>
                  <a:lnTo>
                    <a:pt x="795" y="680"/>
                  </a:lnTo>
                  <a:lnTo>
                    <a:pt x="750" y="706"/>
                  </a:lnTo>
                  <a:lnTo>
                    <a:pt x="704" y="730"/>
                  </a:lnTo>
                  <a:lnTo>
                    <a:pt x="657" y="754"/>
                  </a:lnTo>
                  <a:lnTo>
                    <a:pt x="607" y="772"/>
                  </a:lnTo>
                  <a:lnTo>
                    <a:pt x="557" y="789"/>
                  </a:lnTo>
                  <a:lnTo>
                    <a:pt x="278" y="627"/>
                  </a:lnTo>
                  <a:lnTo>
                    <a:pt x="0" y="467"/>
                  </a:lnTo>
                  <a:lnTo>
                    <a:pt x="447" y="233"/>
                  </a:lnTo>
                  <a:lnTo>
                    <a:pt x="893" y="0"/>
                  </a:lnTo>
                  <a:close/>
                </a:path>
              </a:pathLst>
            </a:custGeom>
            <a:solidFill>
              <a:schemeClr val="accent1"/>
            </a:solidFill>
            <a:ln w="0">
              <a:noFill/>
              <a:prstDash val="solid"/>
              <a:round/>
              <a:headEnd/>
              <a:tailEnd/>
            </a:ln>
          </p:spPr>
          <p:txBody>
            <a:bodyPr vert="horz" wrap="square" lIns="91299" tIns="45649" rIns="91299" bIns="45649" numCol="1" anchor="t" anchorCtr="0" compatLnSpc="1">
              <a:prstTxWarp prst="textNoShape">
                <a:avLst/>
              </a:prstTxWarp>
            </a:bodyPr>
            <a:lstStyle/>
            <a:p>
              <a:endParaRPr lang="ar-IQ" sz="1798">
                <a:latin typeface="+mj-lt"/>
              </a:endParaRPr>
            </a:p>
          </p:txBody>
        </p:sp>
      </p:grpSp>
      <p:sp>
        <p:nvSpPr>
          <p:cNvPr id="13" name="稻壳儿_刀客儿出品_7"/>
          <p:cNvSpPr txBox="1"/>
          <p:nvPr/>
        </p:nvSpPr>
        <p:spPr>
          <a:xfrm>
            <a:off x="7023853" y="4018916"/>
            <a:ext cx="704039" cy="706988"/>
          </a:xfrm>
          <a:prstGeom prst="rect">
            <a:avLst/>
          </a:prstGeom>
          <a:noFill/>
          <a:scene3d>
            <a:camera prst="isometricTopUp"/>
            <a:lightRig rig="threePt" dir="t"/>
          </a:scene3d>
        </p:spPr>
        <p:txBody>
          <a:bodyPr wrap="none" rtlCol="1">
            <a:spAutoFit/>
          </a:bodyPr>
          <a:lstStyle/>
          <a:p>
            <a:r>
              <a:rPr lang="tr-TR" sz="3994" dirty="0">
                <a:solidFill>
                  <a:schemeClr val="bg1"/>
                </a:solidFill>
                <a:latin typeface="+mj-lt"/>
              </a:rPr>
              <a:t>01</a:t>
            </a:r>
            <a:endParaRPr lang="ar-IQ" sz="3994" dirty="0">
              <a:solidFill>
                <a:schemeClr val="bg1"/>
              </a:solidFill>
              <a:latin typeface="+mj-lt"/>
            </a:endParaRPr>
          </a:p>
        </p:txBody>
      </p:sp>
      <p:sp>
        <p:nvSpPr>
          <p:cNvPr id="14" name="稻壳儿_刀客儿出品_8"/>
          <p:cNvSpPr txBox="1"/>
          <p:nvPr/>
        </p:nvSpPr>
        <p:spPr>
          <a:xfrm>
            <a:off x="4464190" y="2980337"/>
            <a:ext cx="704039" cy="706988"/>
          </a:xfrm>
          <a:prstGeom prst="rect">
            <a:avLst/>
          </a:prstGeom>
          <a:noFill/>
          <a:scene3d>
            <a:camera prst="isometricOffAxis1Top"/>
            <a:lightRig rig="threePt" dir="t"/>
          </a:scene3d>
        </p:spPr>
        <p:txBody>
          <a:bodyPr wrap="none" rtlCol="1">
            <a:spAutoFit/>
          </a:bodyPr>
          <a:lstStyle/>
          <a:p>
            <a:r>
              <a:rPr lang="tr-TR" sz="3994" dirty="0">
                <a:solidFill>
                  <a:schemeClr val="bg1"/>
                </a:solidFill>
                <a:latin typeface="+mj-lt"/>
              </a:rPr>
              <a:t>03</a:t>
            </a:r>
            <a:endParaRPr lang="ar-IQ" sz="3994" dirty="0">
              <a:solidFill>
                <a:schemeClr val="bg1"/>
              </a:solidFill>
              <a:latin typeface="+mj-lt"/>
            </a:endParaRPr>
          </a:p>
        </p:txBody>
      </p:sp>
      <p:sp>
        <p:nvSpPr>
          <p:cNvPr id="15" name="稻壳儿_刀客儿出品_9"/>
          <p:cNvSpPr txBox="1"/>
          <p:nvPr/>
        </p:nvSpPr>
        <p:spPr>
          <a:xfrm>
            <a:off x="6103741" y="2224470"/>
            <a:ext cx="704039" cy="706988"/>
          </a:xfrm>
          <a:prstGeom prst="rect">
            <a:avLst/>
          </a:prstGeom>
          <a:noFill/>
          <a:scene3d>
            <a:camera prst="isometricOffAxis1Top"/>
            <a:lightRig rig="threePt" dir="t"/>
          </a:scene3d>
        </p:spPr>
        <p:txBody>
          <a:bodyPr wrap="none" rtlCol="1">
            <a:spAutoFit/>
          </a:bodyPr>
          <a:lstStyle/>
          <a:p>
            <a:r>
              <a:rPr lang="tr-TR" sz="3994" dirty="0">
                <a:solidFill>
                  <a:schemeClr val="bg1"/>
                </a:solidFill>
                <a:latin typeface="+mj-lt"/>
              </a:rPr>
              <a:t>04</a:t>
            </a:r>
            <a:endParaRPr lang="ar-IQ" sz="3994" dirty="0">
              <a:solidFill>
                <a:schemeClr val="bg1"/>
              </a:solidFill>
              <a:latin typeface="+mj-lt"/>
            </a:endParaRPr>
          </a:p>
        </p:txBody>
      </p:sp>
      <p:sp>
        <p:nvSpPr>
          <p:cNvPr id="16" name="稻壳儿_刀客儿出品_10"/>
          <p:cNvSpPr>
            <a:spLocks/>
          </p:cNvSpPr>
          <p:nvPr/>
        </p:nvSpPr>
        <p:spPr bwMode="auto">
          <a:xfrm>
            <a:off x="4375820" y="3294901"/>
            <a:ext cx="1727921" cy="1789840"/>
          </a:xfrm>
          <a:custGeom>
            <a:avLst/>
            <a:gdLst>
              <a:gd name="T0" fmla="*/ 893 w 893"/>
              <a:gd name="T1" fmla="*/ 0 h 925"/>
              <a:gd name="T2" fmla="*/ 893 w 893"/>
              <a:gd name="T3" fmla="*/ 459 h 925"/>
              <a:gd name="T4" fmla="*/ 0 w 893"/>
              <a:gd name="T5" fmla="*/ 925 h 925"/>
              <a:gd name="T6" fmla="*/ 0 w 893"/>
              <a:gd name="T7" fmla="*/ 467 h 925"/>
              <a:gd name="T8" fmla="*/ 893 w 893"/>
              <a:gd name="T9" fmla="*/ 0 h 925"/>
              <a:gd name="connsiteX0" fmla="*/ 10000 w 10000"/>
              <a:gd name="connsiteY0" fmla="*/ 0 h 10000"/>
              <a:gd name="connsiteX1" fmla="*/ 10000 w 10000"/>
              <a:gd name="connsiteY1" fmla="*/ 5228 h 10000"/>
              <a:gd name="connsiteX2" fmla="*/ 0 w 10000"/>
              <a:gd name="connsiteY2" fmla="*/ 10000 h 10000"/>
              <a:gd name="connsiteX3" fmla="*/ 0 w 10000"/>
              <a:gd name="connsiteY3" fmla="*/ 5049 h 10000"/>
              <a:gd name="connsiteX4" fmla="*/ 10000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0000" y="0"/>
                </a:moveTo>
                <a:lnTo>
                  <a:pt x="10000" y="5228"/>
                </a:lnTo>
                <a:lnTo>
                  <a:pt x="0" y="10000"/>
                </a:lnTo>
                <a:lnTo>
                  <a:pt x="0" y="5049"/>
                </a:lnTo>
                <a:lnTo>
                  <a:pt x="10000" y="0"/>
                </a:lnTo>
                <a:close/>
              </a:path>
            </a:pathLst>
          </a:custGeom>
          <a:solidFill>
            <a:schemeClr val="accent2">
              <a:lumMod val="50000"/>
            </a:schemeClr>
          </a:solidFill>
          <a:ln w="0">
            <a:noFill/>
            <a:prstDash val="solid"/>
            <a:round/>
            <a:headEnd/>
            <a:tailEnd/>
          </a:ln>
        </p:spPr>
        <p:txBody>
          <a:bodyPr vert="horz" wrap="square" lIns="91299" tIns="45649" rIns="91299" bIns="45649" numCol="1" anchor="t" anchorCtr="0" compatLnSpc="1">
            <a:prstTxWarp prst="textNoShape">
              <a:avLst/>
            </a:prstTxWarp>
          </a:bodyPr>
          <a:lstStyle/>
          <a:p>
            <a:endParaRPr lang="ar-IQ" sz="1798">
              <a:latin typeface="+mj-lt"/>
            </a:endParaRPr>
          </a:p>
        </p:txBody>
      </p:sp>
      <p:grpSp>
        <p:nvGrpSpPr>
          <p:cNvPr id="17" name="稻壳儿_刀客儿出品_11"/>
          <p:cNvGrpSpPr/>
          <p:nvPr/>
        </p:nvGrpSpPr>
        <p:grpSpPr>
          <a:xfrm>
            <a:off x="4375819" y="3900545"/>
            <a:ext cx="2778605" cy="1826603"/>
            <a:chOff x="7010401" y="3862388"/>
            <a:chExt cx="2279650" cy="1498600"/>
          </a:xfrm>
        </p:grpSpPr>
        <p:sp>
          <p:nvSpPr>
            <p:cNvPr id="18" name="Freeform 1870"/>
            <p:cNvSpPr>
              <a:spLocks/>
            </p:cNvSpPr>
            <p:nvPr/>
          </p:nvSpPr>
          <p:spPr bwMode="auto">
            <a:xfrm>
              <a:off x="7010401" y="4200525"/>
              <a:ext cx="2279650" cy="1160463"/>
            </a:xfrm>
            <a:custGeom>
              <a:avLst/>
              <a:gdLst>
                <a:gd name="T0" fmla="*/ 586 w 1436"/>
                <a:gd name="T1" fmla="*/ 0 h 731"/>
                <a:gd name="T2" fmla="*/ 1012 w 1436"/>
                <a:gd name="T3" fmla="*/ 245 h 731"/>
                <a:gd name="T4" fmla="*/ 1096 w 1436"/>
                <a:gd name="T5" fmla="*/ 294 h 731"/>
                <a:gd name="T6" fmla="*/ 1436 w 1436"/>
                <a:gd name="T7" fmla="*/ 278 h 731"/>
                <a:gd name="T8" fmla="*/ 1436 w 1436"/>
                <a:gd name="T9" fmla="*/ 644 h 731"/>
                <a:gd name="T10" fmla="*/ 1368 w 1436"/>
                <a:gd name="T11" fmla="*/ 666 h 731"/>
                <a:gd name="T12" fmla="*/ 1296 w 1436"/>
                <a:gd name="T13" fmla="*/ 685 h 731"/>
                <a:gd name="T14" fmla="*/ 1220 w 1436"/>
                <a:gd name="T15" fmla="*/ 701 h 731"/>
                <a:gd name="T16" fmla="*/ 1144 w 1436"/>
                <a:gd name="T17" fmla="*/ 713 h 731"/>
                <a:gd name="T18" fmla="*/ 1064 w 1436"/>
                <a:gd name="T19" fmla="*/ 723 h 731"/>
                <a:gd name="T20" fmla="*/ 983 w 1436"/>
                <a:gd name="T21" fmla="*/ 729 h 731"/>
                <a:gd name="T22" fmla="*/ 900 w 1436"/>
                <a:gd name="T23" fmla="*/ 731 h 731"/>
                <a:gd name="T24" fmla="*/ 818 w 1436"/>
                <a:gd name="T25" fmla="*/ 730 h 731"/>
                <a:gd name="T26" fmla="*/ 735 w 1436"/>
                <a:gd name="T27" fmla="*/ 725 h 731"/>
                <a:gd name="T28" fmla="*/ 653 w 1436"/>
                <a:gd name="T29" fmla="*/ 716 h 731"/>
                <a:gd name="T30" fmla="*/ 570 w 1436"/>
                <a:gd name="T31" fmla="*/ 704 h 731"/>
                <a:gd name="T32" fmla="*/ 490 w 1436"/>
                <a:gd name="T33" fmla="*/ 688 h 731"/>
                <a:gd name="T34" fmla="*/ 412 w 1436"/>
                <a:gd name="T35" fmla="*/ 667 h 731"/>
                <a:gd name="T36" fmla="*/ 335 w 1436"/>
                <a:gd name="T37" fmla="*/ 643 h 731"/>
                <a:gd name="T38" fmla="*/ 260 w 1436"/>
                <a:gd name="T39" fmla="*/ 615 h 731"/>
                <a:gd name="T40" fmla="*/ 190 w 1436"/>
                <a:gd name="T41" fmla="*/ 582 h 731"/>
                <a:gd name="T42" fmla="*/ 122 w 1436"/>
                <a:gd name="T43" fmla="*/ 546 h 731"/>
                <a:gd name="T44" fmla="*/ 59 w 1436"/>
                <a:gd name="T45" fmla="*/ 505 h 731"/>
                <a:gd name="T46" fmla="*/ 0 w 1436"/>
                <a:gd name="T47" fmla="*/ 459 h 731"/>
                <a:gd name="T48" fmla="*/ 0 w 1436"/>
                <a:gd name="T49" fmla="*/ 94 h 731"/>
                <a:gd name="T50" fmla="*/ 236 w 1436"/>
                <a:gd name="T51" fmla="*/ 183 h 731"/>
                <a:gd name="T52" fmla="*/ 293 w 1436"/>
                <a:gd name="T53" fmla="*/ 153 h 731"/>
                <a:gd name="T54" fmla="*/ 586 w 1436"/>
                <a:gd name="T55" fmla="*/ 0 h 7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36" h="731">
                  <a:moveTo>
                    <a:pt x="586" y="0"/>
                  </a:moveTo>
                  <a:lnTo>
                    <a:pt x="1012" y="245"/>
                  </a:lnTo>
                  <a:lnTo>
                    <a:pt x="1096" y="294"/>
                  </a:lnTo>
                  <a:lnTo>
                    <a:pt x="1436" y="278"/>
                  </a:lnTo>
                  <a:lnTo>
                    <a:pt x="1436" y="644"/>
                  </a:lnTo>
                  <a:lnTo>
                    <a:pt x="1368" y="666"/>
                  </a:lnTo>
                  <a:lnTo>
                    <a:pt x="1296" y="685"/>
                  </a:lnTo>
                  <a:lnTo>
                    <a:pt x="1220" y="701"/>
                  </a:lnTo>
                  <a:lnTo>
                    <a:pt x="1144" y="713"/>
                  </a:lnTo>
                  <a:lnTo>
                    <a:pt x="1064" y="723"/>
                  </a:lnTo>
                  <a:lnTo>
                    <a:pt x="983" y="729"/>
                  </a:lnTo>
                  <a:lnTo>
                    <a:pt x="900" y="731"/>
                  </a:lnTo>
                  <a:lnTo>
                    <a:pt x="818" y="730"/>
                  </a:lnTo>
                  <a:lnTo>
                    <a:pt x="735" y="725"/>
                  </a:lnTo>
                  <a:lnTo>
                    <a:pt x="653" y="716"/>
                  </a:lnTo>
                  <a:lnTo>
                    <a:pt x="570" y="704"/>
                  </a:lnTo>
                  <a:lnTo>
                    <a:pt x="490" y="688"/>
                  </a:lnTo>
                  <a:lnTo>
                    <a:pt x="412" y="667"/>
                  </a:lnTo>
                  <a:lnTo>
                    <a:pt x="335" y="643"/>
                  </a:lnTo>
                  <a:lnTo>
                    <a:pt x="260" y="615"/>
                  </a:lnTo>
                  <a:lnTo>
                    <a:pt x="190" y="582"/>
                  </a:lnTo>
                  <a:lnTo>
                    <a:pt x="122" y="546"/>
                  </a:lnTo>
                  <a:lnTo>
                    <a:pt x="59" y="505"/>
                  </a:lnTo>
                  <a:lnTo>
                    <a:pt x="0" y="459"/>
                  </a:lnTo>
                  <a:lnTo>
                    <a:pt x="0" y="94"/>
                  </a:lnTo>
                  <a:lnTo>
                    <a:pt x="236" y="183"/>
                  </a:lnTo>
                  <a:lnTo>
                    <a:pt x="293" y="153"/>
                  </a:lnTo>
                  <a:lnTo>
                    <a:pt x="586" y="0"/>
                  </a:lnTo>
                  <a:close/>
                </a:path>
              </a:pathLst>
            </a:custGeom>
            <a:solidFill>
              <a:schemeClr val="accent2">
                <a:lumMod val="75000"/>
              </a:schemeClr>
            </a:solidFill>
            <a:ln w="0">
              <a:noFill/>
              <a:prstDash val="solid"/>
              <a:round/>
              <a:headEnd/>
              <a:tailEnd/>
            </a:ln>
          </p:spPr>
          <p:txBody>
            <a:bodyPr vert="horz" wrap="square" lIns="91299" tIns="45649" rIns="91299" bIns="45649" numCol="1" anchor="t" anchorCtr="0" compatLnSpc="1">
              <a:prstTxWarp prst="textNoShape">
                <a:avLst/>
              </a:prstTxWarp>
            </a:bodyPr>
            <a:lstStyle/>
            <a:p>
              <a:endParaRPr lang="ar-IQ" sz="1798">
                <a:latin typeface="+mj-lt"/>
              </a:endParaRPr>
            </a:p>
          </p:txBody>
        </p:sp>
        <p:sp>
          <p:nvSpPr>
            <p:cNvPr id="19" name="Freeform 1871"/>
            <p:cNvSpPr>
              <a:spLocks/>
            </p:cNvSpPr>
            <p:nvPr/>
          </p:nvSpPr>
          <p:spPr bwMode="auto">
            <a:xfrm>
              <a:off x="7010401" y="3862388"/>
              <a:ext cx="2279650" cy="915988"/>
            </a:xfrm>
            <a:custGeom>
              <a:avLst/>
              <a:gdLst>
                <a:gd name="T0" fmla="*/ 586 w 1436"/>
                <a:gd name="T1" fmla="*/ 0 h 577"/>
                <a:gd name="T2" fmla="*/ 1012 w 1436"/>
                <a:gd name="T3" fmla="*/ 246 h 577"/>
                <a:gd name="T4" fmla="*/ 1436 w 1436"/>
                <a:gd name="T5" fmla="*/ 491 h 577"/>
                <a:gd name="T6" fmla="*/ 1347 w 1436"/>
                <a:gd name="T7" fmla="*/ 519 h 577"/>
                <a:gd name="T8" fmla="*/ 1253 w 1436"/>
                <a:gd name="T9" fmla="*/ 541 h 577"/>
                <a:gd name="T10" fmla="*/ 1156 w 1436"/>
                <a:gd name="T11" fmla="*/ 558 h 577"/>
                <a:gd name="T12" fmla="*/ 1058 w 1436"/>
                <a:gd name="T13" fmla="*/ 570 h 577"/>
                <a:gd name="T14" fmla="*/ 959 w 1436"/>
                <a:gd name="T15" fmla="*/ 576 h 577"/>
                <a:gd name="T16" fmla="*/ 859 w 1436"/>
                <a:gd name="T17" fmla="*/ 577 h 577"/>
                <a:gd name="T18" fmla="*/ 760 w 1436"/>
                <a:gd name="T19" fmla="*/ 572 h 577"/>
                <a:gd name="T20" fmla="*/ 700 w 1436"/>
                <a:gd name="T21" fmla="*/ 567 h 577"/>
                <a:gd name="T22" fmla="*/ 641 w 1436"/>
                <a:gd name="T23" fmla="*/ 559 h 577"/>
                <a:gd name="T24" fmla="*/ 579 w 1436"/>
                <a:gd name="T25" fmla="*/ 548 h 577"/>
                <a:gd name="T26" fmla="*/ 518 w 1436"/>
                <a:gd name="T27" fmla="*/ 535 h 577"/>
                <a:gd name="T28" fmla="*/ 459 w 1436"/>
                <a:gd name="T29" fmla="*/ 520 h 577"/>
                <a:gd name="T30" fmla="*/ 401 w 1436"/>
                <a:gd name="T31" fmla="*/ 504 h 577"/>
                <a:gd name="T32" fmla="*/ 345 w 1436"/>
                <a:gd name="T33" fmla="*/ 487 h 577"/>
                <a:gd name="T34" fmla="*/ 292 w 1436"/>
                <a:gd name="T35" fmla="*/ 469 h 577"/>
                <a:gd name="T36" fmla="*/ 244 w 1436"/>
                <a:gd name="T37" fmla="*/ 451 h 577"/>
                <a:gd name="T38" fmla="*/ 201 w 1436"/>
                <a:gd name="T39" fmla="*/ 433 h 577"/>
                <a:gd name="T40" fmla="*/ 162 w 1436"/>
                <a:gd name="T41" fmla="*/ 416 h 577"/>
                <a:gd name="T42" fmla="*/ 131 w 1436"/>
                <a:gd name="T43" fmla="*/ 399 h 577"/>
                <a:gd name="T44" fmla="*/ 106 w 1436"/>
                <a:gd name="T45" fmla="*/ 384 h 577"/>
                <a:gd name="T46" fmla="*/ 85 w 1436"/>
                <a:gd name="T47" fmla="*/ 372 h 577"/>
                <a:gd name="T48" fmla="*/ 68 w 1436"/>
                <a:gd name="T49" fmla="*/ 361 h 577"/>
                <a:gd name="T50" fmla="*/ 55 w 1436"/>
                <a:gd name="T51" fmla="*/ 354 h 577"/>
                <a:gd name="T52" fmla="*/ 45 w 1436"/>
                <a:gd name="T53" fmla="*/ 347 h 577"/>
                <a:gd name="T54" fmla="*/ 37 w 1436"/>
                <a:gd name="T55" fmla="*/ 341 h 577"/>
                <a:gd name="T56" fmla="*/ 31 w 1436"/>
                <a:gd name="T57" fmla="*/ 336 h 577"/>
                <a:gd name="T58" fmla="*/ 26 w 1436"/>
                <a:gd name="T59" fmla="*/ 331 h 577"/>
                <a:gd name="T60" fmla="*/ 20 w 1436"/>
                <a:gd name="T61" fmla="*/ 326 h 577"/>
                <a:gd name="T62" fmla="*/ 15 w 1436"/>
                <a:gd name="T63" fmla="*/ 320 h 577"/>
                <a:gd name="T64" fmla="*/ 8 w 1436"/>
                <a:gd name="T65" fmla="*/ 314 h 577"/>
                <a:gd name="T66" fmla="*/ 0 w 1436"/>
                <a:gd name="T67" fmla="*/ 307 h 577"/>
                <a:gd name="T68" fmla="*/ 293 w 1436"/>
                <a:gd name="T69" fmla="*/ 154 h 577"/>
                <a:gd name="T70" fmla="*/ 586 w 1436"/>
                <a:gd name="T71" fmla="*/ 0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36" h="577">
                  <a:moveTo>
                    <a:pt x="586" y="0"/>
                  </a:moveTo>
                  <a:lnTo>
                    <a:pt x="1012" y="246"/>
                  </a:lnTo>
                  <a:lnTo>
                    <a:pt x="1436" y="491"/>
                  </a:lnTo>
                  <a:lnTo>
                    <a:pt x="1347" y="519"/>
                  </a:lnTo>
                  <a:lnTo>
                    <a:pt x="1253" y="541"/>
                  </a:lnTo>
                  <a:lnTo>
                    <a:pt x="1156" y="558"/>
                  </a:lnTo>
                  <a:lnTo>
                    <a:pt x="1058" y="570"/>
                  </a:lnTo>
                  <a:lnTo>
                    <a:pt x="959" y="576"/>
                  </a:lnTo>
                  <a:lnTo>
                    <a:pt x="859" y="577"/>
                  </a:lnTo>
                  <a:lnTo>
                    <a:pt x="760" y="572"/>
                  </a:lnTo>
                  <a:lnTo>
                    <a:pt x="700" y="567"/>
                  </a:lnTo>
                  <a:lnTo>
                    <a:pt x="641" y="559"/>
                  </a:lnTo>
                  <a:lnTo>
                    <a:pt x="579" y="548"/>
                  </a:lnTo>
                  <a:lnTo>
                    <a:pt x="518" y="535"/>
                  </a:lnTo>
                  <a:lnTo>
                    <a:pt x="459" y="520"/>
                  </a:lnTo>
                  <a:lnTo>
                    <a:pt x="401" y="504"/>
                  </a:lnTo>
                  <a:lnTo>
                    <a:pt x="345" y="487"/>
                  </a:lnTo>
                  <a:lnTo>
                    <a:pt x="292" y="469"/>
                  </a:lnTo>
                  <a:lnTo>
                    <a:pt x="244" y="451"/>
                  </a:lnTo>
                  <a:lnTo>
                    <a:pt x="201" y="433"/>
                  </a:lnTo>
                  <a:lnTo>
                    <a:pt x="162" y="416"/>
                  </a:lnTo>
                  <a:lnTo>
                    <a:pt x="131" y="399"/>
                  </a:lnTo>
                  <a:lnTo>
                    <a:pt x="106" y="384"/>
                  </a:lnTo>
                  <a:lnTo>
                    <a:pt x="85" y="372"/>
                  </a:lnTo>
                  <a:lnTo>
                    <a:pt x="68" y="361"/>
                  </a:lnTo>
                  <a:lnTo>
                    <a:pt x="55" y="354"/>
                  </a:lnTo>
                  <a:lnTo>
                    <a:pt x="45" y="347"/>
                  </a:lnTo>
                  <a:lnTo>
                    <a:pt x="37" y="341"/>
                  </a:lnTo>
                  <a:lnTo>
                    <a:pt x="31" y="336"/>
                  </a:lnTo>
                  <a:lnTo>
                    <a:pt x="26" y="331"/>
                  </a:lnTo>
                  <a:lnTo>
                    <a:pt x="20" y="326"/>
                  </a:lnTo>
                  <a:lnTo>
                    <a:pt x="15" y="320"/>
                  </a:lnTo>
                  <a:lnTo>
                    <a:pt x="8" y="314"/>
                  </a:lnTo>
                  <a:lnTo>
                    <a:pt x="0" y="307"/>
                  </a:lnTo>
                  <a:lnTo>
                    <a:pt x="293" y="154"/>
                  </a:lnTo>
                  <a:lnTo>
                    <a:pt x="586" y="0"/>
                  </a:lnTo>
                  <a:close/>
                </a:path>
              </a:pathLst>
            </a:custGeom>
            <a:solidFill>
              <a:schemeClr val="accent2"/>
            </a:solidFill>
            <a:ln w="0">
              <a:noFill/>
              <a:prstDash val="solid"/>
              <a:round/>
              <a:headEnd/>
              <a:tailEnd/>
            </a:ln>
          </p:spPr>
          <p:txBody>
            <a:bodyPr vert="horz" wrap="square" lIns="91299" tIns="45649" rIns="91299" bIns="45649" numCol="1" anchor="t" anchorCtr="0" compatLnSpc="1">
              <a:prstTxWarp prst="textNoShape">
                <a:avLst/>
              </a:prstTxWarp>
            </a:bodyPr>
            <a:lstStyle/>
            <a:p>
              <a:endParaRPr lang="ar-IQ" sz="1798">
                <a:latin typeface="+mj-lt"/>
              </a:endParaRPr>
            </a:p>
          </p:txBody>
        </p:sp>
      </p:grpSp>
      <p:sp>
        <p:nvSpPr>
          <p:cNvPr id="20" name="稻壳儿_刀客儿出品_12"/>
          <p:cNvSpPr txBox="1"/>
          <p:nvPr/>
        </p:nvSpPr>
        <p:spPr>
          <a:xfrm>
            <a:off x="5206585" y="4135370"/>
            <a:ext cx="704039" cy="706988"/>
          </a:xfrm>
          <a:prstGeom prst="rect">
            <a:avLst/>
          </a:prstGeom>
          <a:noFill/>
          <a:scene3d>
            <a:camera prst="isometricOffAxis1Top"/>
            <a:lightRig rig="threePt" dir="t"/>
          </a:scene3d>
        </p:spPr>
        <p:txBody>
          <a:bodyPr wrap="none" rtlCol="1">
            <a:spAutoFit/>
          </a:bodyPr>
          <a:lstStyle/>
          <a:p>
            <a:r>
              <a:rPr lang="tr-TR" sz="3994" dirty="0">
                <a:solidFill>
                  <a:schemeClr val="bg1"/>
                </a:solidFill>
                <a:latin typeface="+mj-lt"/>
              </a:rPr>
              <a:t>02</a:t>
            </a:r>
            <a:endParaRPr lang="ar-IQ" sz="3994" dirty="0">
              <a:solidFill>
                <a:schemeClr val="bg1"/>
              </a:solidFill>
              <a:latin typeface="+mj-lt"/>
            </a:endParaRPr>
          </a:p>
        </p:txBody>
      </p:sp>
      <p:sp>
        <p:nvSpPr>
          <p:cNvPr id="22" name="稻壳儿_刀客儿出品_13"/>
          <p:cNvSpPr txBox="1"/>
          <p:nvPr/>
        </p:nvSpPr>
        <p:spPr>
          <a:xfrm>
            <a:off x="919321" y="2024378"/>
            <a:ext cx="1632327" cy="338234"/>
          </a:xfrm>
          <a:prstGeom prst="rect">
            <a:avLst/>
          </a:prstGeom>
          <a:noFill/>
        </p:spPr>
        <p:txBody>
          <a:bodyPr wrap="none" lIns="90000" tIns="46800" rIns="90000" bIns="46800" rtlCol="0">
            <a:spAutoFit/>
          </a:bodyPr>
          <a:lstStyle/>
          <a:p>
            <a:r>
              <a:rPr lang="en-US" sz="1598" b="1" dirty="0">
                <a:solidFill>
                  <a:schemeClr val="accent1"/>
                </a:solidFill>
                <a:latin typeface="+mj-lt"/>
              </a:rPr>
              <a:t>Insert title here</a:t>
            </a:r>
          </a:p>
        </p:txBody>
      </p:sp>
      <p:sp>
        <p:nvSpPr>
          <p:cNvPr id="23" name="稻壳儿_刀客儿出品_14"/>
          <p:cNvSpPr txBox="1"/>
          <p:nvPr/>
        </p:nvSpPr>
        <p:spPr>
          <a:xfrm>
            <a:off x="919320" y="2385268"/>
            <a:ext cx="2469331" cy="684226"/>
          </a:xfrm>
          <a:prstGeom prst="rect">
            <a:avLst/>
          </a:prstGeom>
          <a:noFill/>
        </p:spPr>
        <p:txBody>
          <a:bodyPr wrap="square" lIns="90000" tIns="46800" rIns="90000" bIns="46800" rtlCol="0">
            <a:spAutoFit/>
          </a:bodyPr>
          <a:lstStyle/>
          <a:p>
            <a:pPr>
              <a:lnSpc>
                <a:spcPct val="110000"/>
              </a:lnSpc>
            </a:pPr>
            <a:r>
              <a:rPr lang="en-US" sz="1198" dirty="0">
                <a:solidFill>
                  <a:schemeClr val="bg1">
                    <a:lumMod val="50000"/>
                  </a:schemeClr>
                </a:solidFill>
                <a:latin typeface="+mj-lt"/>
              </a:rPr>
              <a:t>Perspiciatis unde omnis iste natus voluptatem rem aperiam.</a:t>
            </a:r>
          </a:p>
        </p:txBody>
      </p:sp>
      <p:sp>
        <p:nvSpPr>
          <p:cNvPr id="25" name="稻壳儿_刀客儿出品_15"/>
          <p:cNvSpPr txBox="1"/>
          <p:nvPr/>
        </p:nvSpPr>
        <p:spPr>
          <a:xfrm>
            <a:off x="919321" y="4509283"/>
            <a:ext cx="1632327" cy="338234"/>
          </a:xfrm>
          <a:prstGeom prst="rect">
            <a:avLst/>
          </a:prstGeom>
          <a:noFill/>
        </p:spPr>
        <p:txBody>
          <a:bodyPr wrap="none" lIns="90000" tIns="46800" rIns="90000" bIns="46800" rtlCol="0">
            <a:spAutoFit/>
          </a:bodyPr>
          <a:lstStyle/>
          <a:p>
            <a:r>
              <a:rPr lang="en-US" sz="1598" b="1" dirty="0">
                <a:solidFill>
                  <a:schemeClr val="accent2"/>
                </a:solidFill>
                <a:latin typeface="+mj-lt"/>
              </a:rPr>
              <a:t>Insert title here</a:t>
            </a:r>
          </a:p>
        </p:txBody>
      </p:sp>
      <p:sp>
        <p:nvSpPr>
          <p:cNvPr id="26" name="稻壳儿_刀客儿出品_16"/>
          <p:cNvSpPr txBox="1"/>
          <p:nvPr/>
        </p:nvSpPr>
        <p:spPr>
          <a:xfrm>
            <a:off x="919320" y="4870172"/>
            <a:ext cx="2469331" cy="684226"/>
          </a:xfrm>
          <a:prstGeom prst="rect">
            <a:avLst/>
          </a:prstGeom>
          <a:noFill/>
        </p:spPr>
        <p:txBody>
          <a:bodyPr wrap="square" lIns="90000" tIns="46800" rIns="90000" bIns="46800" rtlCol="0">
            <a:spAutoFit/>
          </a:bodyPr>
          <a:lstStyle/>
          <a:p>
            <a:pPr>
              <a:lnSpc>
                <a:spcPct val="110000"/>
              </a:lnSpc>
            </a:pPr>
            <a:r>
              <a:rPr lang="en-US" sz="1198" dirty="0">
                <a:solidFill>
                  <a:schemeClr val="bg1">
                    <a:lumMod val="50000"/>
                  </a:schemeClr>
                </a:solidFill>
                <a:latin typeface="+mj-lt"/>
              </a:rPr>
              <a:t>Perspiciatis unde omnis iste natus voluptatem rem aperiam.</a:t>
            </a:r>
          </a:p>
        </p:txBody>
      </p:sp>
      <p:sp>
        <p:nvSpPr>
          <p:cNvPr id="28" name="稻壳儿_刀客儿出品_17"/>
          <p:cNvSpPr txBox="1"/>
          <p:nvPr/>
        </p:nvSpPr>
        <p:spPr>
          <a:xfrm>
            <a:off x="9640352" y="2024378"/>
            <a:ext cx="1632327" cy="338234"/>
          </a:xfrm>
          <a:prstGeom prst="rect">
            <a:avLst/>
          </a:prstGeom>
          <a:noFill/>
        </p:spPr>
        <p:txBody>
          <a:bodyPr wrap="none" lIns="90000" tIns="46800" rIns="90000" bIns="46800" rtlCol="0">
            <a:spAutoFit/>
          </a:bodyPr>
          <a:lstStyle/>
          <a:p>
            <a:pPr algn="r"/>
            <a:r>
              <a:rPr lang="en-US" sz="1598" b="1" dirty="0">
                <a:solidFill>
                  <a:schemeClr val="accent3"/>
                </a:solidFill>
                <a:latin typeface="+mj-lt"/>
              </a:rPr>
              <a:t>Insert title here</a:t>
            </a:r>
          </a:p>
        </p:txBody>
      </p:sp>
      <p:sp>
        <p:nvSpPr>
          <p:cNvPr id="29" name="稻壳儿_刀客儿出品_18"/>
          <p:cNvSpPr txBox="1"/>
          <p:nvPr/>
        </p:nvSpPr>
        <p:spPr>
          <a:xfrm>
            <a:off x="8803349" y="2385268"/>
            <a:ext cx="2469331" cy="684226"/>
          </a:xfrm>
          <a:prstGeom prst="rect">
            <a:avLst/>
          </a:prstGeom>
          <a:noFill/>
        </p:spPr>
        <p:txBody>
          <a:bodyPr wrap="square" lIns="90000" tIns="46800" rIns="90000" bIns="46800" rtlCol="0">
            <a:spAutoFit/>
          </a:bodyPr>
          <a:lstStyle/>
          <a:p>
            <a:pPr algn="r">
              <a:lnSpc>
                <a:spcPct val="110000"/>
              </a:lnSpc>
            </a:pPr>
            <a:r>
              <a:rPr lang="en-US" sz="1198" dirty="0">
                <a:solidFill>
                  <a:schemeClr val="bg1">
                    <a:lumMod val="50000"/>
                  </a:schemeClr>
                </a:solidFill>
                <a:latin typeface="+mj-lt"/>
              </a:rPr>
              <a:t>Perspiciatis unde omnis iste natus voluptatem rem aperiam.</a:t>
            </a:r>
          </a:p>
        </p:txBody>
      </p:sp>
      <p:sp>
        <p:nvSpPr>
          <p:cNvPr id="31" name="稻壳儿_刀客儿出品_19"/>
          <p:cNvSpPr txBox="1"/>
          <p:nvPr/>
        </p:nvSpPr>
        <p:spPr>
          <a:xfrm>
            <a:off x="9640352" y="4509283"/>
            <a:ext cx="1632327" cy="338234"/>
          </a:xfrm>
          <a:prstGeom prst="rect">
            <a:avLst/>
          </a:prstGeom>
          <a:noFill/>
        </p:spPr>
        <p:txBody>
          <a:bodyPr wrap="none" lIns="90000" tIns="46800" rIns="90000" bIns="46800" rtlCol="0">
            <a:spAutoFit/>
          </a:bodyPr>
          <a:lstStyle/>
          <a:p>
            <a:pPr algn="r"/>
            <a:r>
              <a:rPr lang="en-US" sz="1598" b="1" dirty="0">
                <a:solidFill>
                  <a:schemeClr val="accent4"/>
                </a:solidFill>
                <a:latin typeface="+mj-lt"/>
              </a:rPr>
              <a:t>Insert title here</a:t>
            </a:r>
          </a:p>
        </p:txBody>
      </p:sp>
      <p:sp>
        <p:nvSpPr>
          <p:cNvPr id="32" name="稻壳儿_刀客儿出品_20"/>
          <p:cNvSpPr txBox="1"/>
          <p:nvPr/>
        </p:nvSpPr>
        <p:spPr>
          <a:xfrm>
            <a:off x="8803349" y="4870172"/>
            <a:ext cx="2469331" cy="684226"/>
          </a:xfrm>
          <a:prstGeom prst="rect">
            <a:avLst/>
          </a:prstGeom>
          <a:noFill/>
        </p:spPr>
        <p:txBody>
          <a:bodyPr wrap="square" lIns="90000" tIns="46800" rIns="90000" bIns="46800" rtlCol="0">
            <a:spAutoFit/>
          </a:bodyPr>
          <a:lstStyle/>
          <a:p>
            <a:pPr algn="r">
              <a:lnSpc>
                <a:spcPct val="110000"/>
              </a:lnSpc>
            </a:pPr>
            <a:r>
              <a:rPr lang="en-US" sz="1198" dirty="0">
                <a:solidFill>
                  <a:schemeClr val="bg1">
                    <a:lumMod val="50000"/>
                  </a:schemeClr>
                </a:solidFill>
                <a:latin typeface="+mj-lt"/>
              </a:rPr>
              <a:t>Perspiciatis unde omnis iste natus voluptatem rem aperiam.</a:t>
            </a:r>
          </a:p>
        </p:txBody>
      </p:sp>
      <p:sp>
        <p:nvSpPr>
          <p:cNvPr id="34" name="稻壳儿_刀客儿出品_21">
            <a:extLst>
              <a:ext uri="{FF2B5EF4-FFF2-40B4-BE49-F238E27FC236}">
                <a16:creationId xmlns:a16="http://schemas.microsoft.com/office/drawing/2014/main" id="{69C46B38-F42F-40CA-A338-01B7F47EE96B}"/>
              </a:ext>
            </a:extLst>
          </p:cNvPr>
          <p:cNvSpPr txBox="1"/>
          <p:nvPr/>
        </p:nvSpPr>
        <p:spPr>
          <a:xfrm>
            <a:off x="4054723" y="509272"/>
            <a:ext cx="4082553" cy="584775"/>
          </a:xfrm>
          <a:prstGeom prst="rect">
            <a:avLst/>
          </a:prstGeom>
          <a:noFill/>
        </p:spPr>
        <p:txBody>
          <a:bodyPr wrap="none" rtlCol="0">
            <a:spAutoFit/>
          </a:bodyPr>
          <a:lstStyle>
            <a:defPPr>
              <a:defRPr lang="en-US"/>
            </a:defPPr>
            <a:lvl1pPr algn="ctr">
              <a:defRPr sz="3200">
                <a:latin typeface="+mj-ea"/>
                <a:ea typeface="+mj-ea"/>
              </a:defRPr>
            </a:lvl1pPr>
          </a:lstStyle>
          <a:p>
            <a:r>
              <a:rPr lang="zh-CN" altLang="en-US" dirty="0"/>
              <a:t>在这里</a:t>
            </a:r>
            <a:r>
              <a:rPr lang="zh-CN" altLang="en-US"/>
              <a:t>添加标题</a:t>
            </a:r>
            <a:endParaRPr lang="en-US" dirty="0"/>
          </a:p>
        </p:txBody>
      </p:sp>
      <p:sp>
        <p:nvSpPr>
          <p:cNvPr id="35" name="稻壳儿_刀客儿出品_22">
            <a:extLst>
              <a:ext uri="{FF2B5EF4-FFF2-40B4-BE49-F238E27FC236}">
                <a16:creationId xmlns:a16="http://schemas.microsoft.com/office/drawing/2014/main" id="{2EB770C5-FF6A-4916-A3C6-BCD81F780B92}"/>
              </a:ext>
            </a:extLst>
          </p:cNvPr>
          <p:cNvSpPr txBox="1"/>
          <p:nvPr/>
        </p:nvSpPr>
        <p:spPr>
          <a:xfrm>
            <a:off x="3291619" y="1031741"/>
            <a:ext cx="5608761" cy="307777"/>
          </a:xfrm>
          <a:prstGeom prst="rect">
            <a:avLst/>
          </a:prstGeom>
          <a:noFill/>
        </p:spPr>
        <p:txBody>
          <a:bodyPr wrap="none" rtlCol="0">
            <a:spAutoFit/>
          </a:bodyPr>
          <a:lstStyle>
            <a:defPPr>
              <a:defRPr lang="en-US"/>
            </a:defPPr>
            <a:lvl1pPr algn="ctr">
              <a:defRPr sz="1400"/>
            </a:lvl1pPr>
          </a:lstStyle>
          <a:p>
            <a:r>
              <a:rPr lang="en-US" altLang="zh-CN" dirty="0"/>
              <a:t>Lorem ipsum dolor </a:t>
            </a:r>
            <a:r>
              <a:rPr lang="en-US" altLang="zh-CN"/>
              <a:t>sit amet, consectetuer adipiscing elit.</a:t>
            </a:r>
            <a:endParaRPr lang="en-US" dirty="0"/>
          </a:p>
        </p:txBody>
      </p:sp>
    </p:spTree>
    <p:extLst>
      <p:ext uri="{BB962C8B-B14F-4D97-AF65-F5344CB8AC3E}">
        <p14:creationId xmlns:p14="http://schemas.microsoft.com/office/powerpoint/2010/main" val="15578666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2000"/>
                                        <p:tgtEl>
                                          <p:spTgt spid="5"/>
                                        </p:tgtEl>
                                      </p:cBhvr>
                                    </p:animEffect>
                                    <p:anim calcmode="lin" valueType="num">
                                      <p:cBhvr>
                                        <p:cTn id="8" dur="2000" fill="hold"/>
                                        <p:tgtEl>
                                          <p:spTgt spid="5"/>
                                        </p:tgtEl>
                                        <p:attrNameLst>
                                          <p:attrName>ppt_w</p:attrName>
                                        </p:attrNameLst>
                                      </p:cBhvr>
                                      <p:tavLst>
                                        <p:tav tm="0" fmla="#ppt_w*sin(2.5*pi*$)">
                                          <p:val>
                                            <p:fltVal val="0"/>
                                          </p:val>
                                        </p:tav>
                                        <p:tav tm="100000">
                                          <p:val>
                                            <p:fltVal val="1"/>
                                          </p:val>
                                        </p:tav>
                                      </p:tavLst>
                                    </p:anim>
                                    <p:anim calcmode="lin" valueType="num">
                                      <p:cBhvr>
                                        <p:cTn id="9" dur="2000" fill="hold"/>
                                        <p:tgtEl>
                                          <p:spTgt spid="5"/>
                                        </p:tgtEl>
                                        <p:attrNameLst>
                                          <p:attrName>ppt_h</p:attrName>
                                        </p:attrNameLst>
                                      </p:cBhvr>
                                      <p:tavLst>
                                        <p:tav tm="0">
                                          <p:val>
                                            <p:strVal val="#ppt_h"/>
                                          </p:val>
                                        </p:tav>
                                        <p:tav tm="100000">
                                          <p:val>
                                            <p:strVal val="#ppt_h"/>
                                          </p:val>
                                        </p:tav>
                                      </p:tavLst>
                                    </p:anim>
                                  </p:childTnLst>
                                </p:cTn>
                              </p:par>
                              <p:par>
                                <p:cTn id="10" presetID="45" presetClass="entr" presetSubtype="0" fill="hold" grpId="0"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2000"/>
                                        <p:tgtEl>
                                          <p:spTgt spid="6"/>
                                        </p:tgtEl>
                                      </p:cBhvr>
                                    </p:animEffect>
                                    <p:anim calcmode="lin" valueType="num">
                                      <p:cBhvr>
                                        <p:cTn id="13" dur="2000" fill="hold"/>
                                        <p:tgtEl>
                                          <p:spTgt spid="6"/>
                                        </p:tgtEl>
                                        <p:attrNameLst>
                                          <p:attrName>ppt_w</p:attrName>
                                        </p:attrNameLst>
                                      </p:cBhvr>
                                      <p:tavLst>
                                        <p:tav tm="0" fmla="#ppt_w*sin(2.5*pi*$)">
                                          <p:val>
                                            <p:fltVal val="0"/>
                                          </p:val>
                                        </p:tav>
                                        <p:tav tm="100000">
                                          <p:val>
                                            <p:fltVal val="1"/>
                                          </p:val>
                                        </p:tav>
                                      </p:tavLst>
                                    </p:anim>
                                    <p:anim calcmode="lin" valueType="num">
                                      <p:cBhvr>
                                        <p:cTn id="14" dur="2000" fill="hold"/>
                                        <p:tgtEl>
                                          <p:spTgt spid="6"/>
                                        </p:tgtEl>
                                        <p:attrNameLst>
                                          <p:attrName>ppt_h</p:attrName>
                                        </p:attrNameLst>
                                      </p:cBhvr>
                                      <p:tavLst>
                                        <p:tav tm="0">
                                          <p:val>
                                            <p:strVal val="#ppt_h"/>
                                          </p:val>
                                        </p:tav>
                                        <p:tav tm="100000">
                                          <p:val>
                                            <p:strVal val="#ppt_h"/>
                                          </p:val>
                                        </p:tav>
                                      </p:tavLst>
                                    </p:anim>
                                  </p:childTnLst>
                                </p:cTn>
                              </p:par>
                              <p:par>
                                <p:cTn id="15" presetID="45"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2000"/>
                                        <p:tgtEl>
                                          <p:spTgt spid="7"/>
                                        </p:tgtEl>
                                      </p:cBhvr>
                                    </p:animEffect>
                                    <p:anim calcmode="lin" valueType="num">
                                      <p:cBhvr>
                                        <p:cTn id="18" dur="2000" fill="hold"/>
                                        <p:tgtEl>
                                          <p:spTgt spid="7"/>
                                        </p:tgtEl>
                                        <p:attrNameLst>
                                          <p:attrName>ppt_w</p:attrName>
                                        </p:attrNameLst>
                                      </p:cBhvr>
                                      <p:tavLst>
                                        <p:tav tm="0" fmla="#ppt_w*sin(2.5*pi*$)">
                                          <p:val>
                                            <p:fltVal val="0"/>
                                          </p:val>
                                        </p:tav>
                                        <p:tav tm="100000">
                                          <p:val>
                                            <p:fltVal val="1"/>
                                          </p:val>
                                        </p:tav>
                                      </p:tavLst>
                                    </p:anim>
                                    <p:anim calcmode="lin" valueType="num">
                                      <p:cBhvr>
                                        <p:cTn id="19" dur="2000" fill="hold"/>
                                        <p:tgtEl>
                                          <p:spTgt spid="7"/>
                                        </p:tgtEl>
                                        <p:attrNameLst>
                                          <p:attrName>ppt_h</p:attrName>
                                        </p:attrNameLst>
                                      </p:cBhvr>
                                      <p:tavLst>
                                        <p:tav tm="0">
                                          <p:val>
                                            <p:strVal val="#ppt_h"/>
                                          </p:val>
                                        </p:tav>
                                        <p:tav tm="100000">
                                          <p:val>
                                            <p:strVal val="#ppt_h"/>
                                          </p:val>
                                        </p:tav>
                                      </p:tavLst>
                                    </p:anim>
                                  </p:childTnLst>
                                </p:cTn>
                              </p:par>
                              <p:par>
                                <p:cTn id="20" presetID="45" presetClass="entr" presetSubtype="0" fill="hold" grpId="0" nodeType="with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2000"/>
                                        <p:tgtEl>
                                          <p:spTgt spid="8"/>
                                        </p:tgtEl>
                                      </p:cBhvr>
                                    </p:animEffect>
                                    <p:anim calcmode="lin" valueType="num">
                                      <p:cBhvr>
                                        <p:cTn id="23" dur="2000" fill="hold"/>
                                        <p:tgtEl>
                                          <p:spTgt spid="8"/>
                                        </p:tgtEl>
                                        <p:attrNameLst>
                                          <p:attrName>ppt_w</p:attrName>
                                        </p:attrNameLst>
                                      </p:cBhvr>
                                      <p:tavLst>
                                        <p:tav tm="0" fmla="#ppt_w*sin(2.5*pi*$)">
                                          <p:val>
                                            <p:fltVal val="0"/>
                                          </p:val>
                                        </p:tav>
                                        <p:tav tm="100000">
                                          <p:val>
                                            <p:fltVal val="1"/>
                                          </p:val>
                                        </p:tav>
                                      </p:tavLst>
                                    </p:anim>
                                    <p:anim calcmode="lin" valueType="num">
                                      <p:cBhvr>
                                        <p:cTn id="24" dur="2000" fill="hold"/>
                                        <p:tgtEl>
                                          <p:spTgt spid="8"/>
                                        </p:tgtEl>
                                        <p:attrNameLst>
                                          <p:attrName>ppt_h</p:attrName>
                                        </p:attrNameLst>
                                      </p:cBhvr>
                                      <p:tavLst>
                                        <p:tav tm="0">
                                          <p:val>
                                            <p:strVal val="#ppt_h"/>
                                          </p:val>
                                        </p:tav>
                                        <p:tav tm="100000">
                                          <p:val>
                                            <p:strVal val="#ppt_h"/>
                                          </p:val>
                                        </p:tav>
                                      </p:tavLst>
                                    </p:anim>
                                  </p:childTnLst>
                                </p:cTn>
                              </p:par>
                              <p:par>
                                <p:cTn id="25" presetID="45" presetClass="entr" presetSubtype="0" fill="hold" grpId="0" nodeType="with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fade">
                                      <p:cBhvr>
                                        <p:cTn id="27" dur="2000"/>
                                        <p:tgtEl>
                                          <p:spTgt spid="9"/>
                                        </p:tgtEl>
                                      </p:cBhvr>
                                    </p:animEffect>
                                    <p:anim calcmode="lin" valueType="num">
                                      <p:cBhvr>
                                        <p:cTn id="28" dur="2000" fill="hold"/>
                                        <p:tgtEl>
                                          <p:spTgt spid="9"/>
                                        </p:tgtEl>
                                        <p:attrNameLst>
                                          <p:attrName>ppt_w</p:attrName>
                                        </p:attrNameLst>
                                      </p:cBhvr>
                                      <p:tavLst>
                                        <p:tav tm="0" fmla="#ppt_w*sin(2.5*pi*$)">
                                          <p:val>
                                            <p:fltVal val="0"/>
                                          </p:val>
                                        </p:tav>
                                        <p:tav tm="100000">
                                          <p:val>
                                            <p:fltVal val="1"/>
                                          </p:val>
                                        </p:tav>
                                      </p:tavLst>
                                    </p:anim>
                                    <p:anim calcmode="lin" valueType="num">
                                      <p:cBhvr>
                                        <p:cTn id="29" dur="2000" fill="hold"/>
                                        <p:tgtEl>
                                          <p:spTgt spid="9"/>
                                        </p:tgtEl>
                                        <p:attrNameLst>
                                          <p:attrName>ppt_h</p:attrName>
                                        </p:attrNameLst>
                                      </p:cBhvr>
                                      <p:tavLst>
                                        <p:tav tm="0">
                                          <p:val>
                                            <p:strVal val="#ppt_h"/>
                                          </p:val>
                                        </p:tav>
                                        <p:tav tm="100000">
                                          <p:val>
                                            <p:strVal val="#ppt_h"/>
                                          </p:val>
                                        </p:tav>
                                      </p:tavLst>
                                    </p:anim>
                                  </p:childTnLst>
                                </p:cTn>
                              </p:par>
                              <p:par>
                                <p:cTn id="30" presetID="45" presetClass="entr" presetSubtype="0" fill="hold" nodeType="with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fade">
                                      <p:cBhvr>
                                        <p:cTn id="32" dur="2000"/>
                                        <p:tgtEl>
                                          <p:spTgt spid="10"/>
                                        </p:tgtEl>
                                      </p:cBhvr>
                                    </p:animEffect>
                                    <p:anim calcmode="lin" valueType="num">
                                      <p:cBhvr>
                                        <p:cTn id="33" dur="2000" fill="hold"/>
                                        <p:tgtEl>
                                          <p:spTgt spid="10"/>
                                        </p:tgtEl>
                                        <p:attrNameLst>
                                          <p:attrName>ppt_w</p:attrName>
                                        </p:attrNameLst>
                                      </p:cBhvr>
                                      <p:tavLst>
                                        <p:tav tm="0" fmla="#ppt_w*sin(2.5*pi*$)">
                                          <p:val>
                                            <p:fltVal val="0"/>
                                          </p:val>
                                        </p:tav>
                                        <p:tav tm="100000">
                                          <p:val>
                                            <p:fltVal val="1"/>
                                          </p:val>
                                        </p:tav>
                                      </p:tavLst>
                                    </p:anim>
                                    <p:anim calcmode="lin" valueType="num">
                                      <p:cBhvr>
                                        <p:cTn id="34" dur="2000" fill="hold"/>
                                        <p:tgtEl>
                                          <p:spTgt spid="10"/>
                                        </p:tgtEl>
                                        <p:attrNameLst>
                                          <p:attrName>ppt_h</p:attrName>
                                        </p:attrNameLst>
                                      </p:cBhvr>
                                      <p:tavLst>
                                        <p:tav tm="0">
                                          <p:val>
                                            <p:strVal val="#ppt_h"/>
                                          </p:val>
                                        </p:tav>
                                        <p:tav tm="100000">
                                          <p:val>
                                            <p:strVal val="#ppt_h"/>
                                          </p:val>
                                        </p:tav>
                                      </p:tavLst>
                                    </p:anim>
                                  </p:childTnLst>
                                </p:cTn>
                              </p:par>
                              <p:par>
                                <p:cTn id="35" presetID="45" presetClass="entr" presetSubtype="0" fill="hold" grpId="0" nodeType="withEffect">
                                  <p:stCondLst>
                                    <p:cond delay="0"/>
                                  </p:stCondLst>
                                  <p:childTnLst>
                                    <p:set>
                                      <p:cBhvr>
                                        <p:cTn id="36" dur="1" fill="hold">
                                          <p:stCondLst>
                                            <p:cond delay="0"/>
                                          </p:stCondLst>
                                        </p:cTn>
                                        <p:tgtEl>
                                          <p:spTgt spid="13"/>
                                        </p:tgtEl>
                                        <p:attrNameLst>
                                          <p:attrName>style.visibility</p:attrName>
                                        </p:attrNameLst>
                                      </p:cBhvr>
                                      <p:to>
                                        <p:strVal val="visible"/>
                                      </p:to>
                                    </p:set>
                                    <p:animEffect transition="in" filter="fade">
                                      <p:cBhvr>
                                        <p:cTn id="37" dur="2000"/>
                                        <p:tgtEl>
                                          <p:spTgt spid="13"/>
                                        </p:tgtEl>
                                      </p:cBhvr>
                                    </p:animEffect>
                                    <p:anim calcmode="lin" valueType="num">
                                      <p:cBhvr>
                                        <p:cTn id="38" dur="2000" fill="hold"/>
                                        <p:tgtEl>
                                          <p:spTgt spid="13"/>
                                        </p:tgtEl>
                                        <p:attrNameLst>
                                          <p:attrName>ppt_w</p:attrName>
                                        </p:attrNameLst>
                                      </p:cBhvr>
                                      <p:tavLst>
                                        <p:tav tm="0" fmla="#ppt_w*sin(2.5*pi*$)">
                                          <p:val>
                                            <p:fltVal val="0"/>
                                          </p:val>
                                        </p:tav>
                                        <p:tav tm="100000">
                                          <p:val>
                                            <p:fltVal val="1"/>
                                          </p:val>
                                        </p:tav>
                                      </p:tavLst>
                                    </p:anim>
                                    <p:anim calcmode="lin" valueType="num">
                                      <p:cBhvr>
                                        <p:cTn id="39" dur="2000" fill="hold"/>
                                        <p:tgtEl>
                                          <p:spTgt spid="13"/>
                                        </p:tgtEl>
                                        <p:attrNameLst>
                                          <p:attrName>ppt_h</p:attrName>
                                        </p:attrNameLst>
                                      </p:cBhvr>
                                      <p:tavLst>
                                        <p:tav tm="0">
                                          <p:val>
                                            <p:strVal val="#ppt_h"/>
                                          </p:val>
                                        </p:tav>
                                        <p:tav tm="100000">
                                          <p:val>
                                            <p:strVal val="#ppt_h"/>
                                          </p:val>
                                        </p:tav>
                                      </p:tavLst>
                                    </p:anim>
                                  </p:childTnLst>
                                </p:cTn>
                              </p:par>
                              <p:par>
                                <p:cTn id="40" presetID="45" presetClass="entr" presetSubtype="0" fill="hold" grpId="0" nodeType="withEffect">
                                  <p:stCondLst>
                                    <p:cond delay="0"/>
                                  </p:stCondLst>
                                  <p:childTnLst>
                                    <p:set>
                                      <p:cBhvr>
                                        <p:cTn id="41" dur="1" fill="hold">
                                          <p:stCondLst>
                                            <p:cond delay="0"/>
                                          </p:stCondLst>
                                        </p:cTn>
                                        <p:tgtEl>
                                          <p:spTgt spid="14"/>
                                        </p:tgtEl>
                                        <p:attrNameLst>
                                          <p:attrName>style.visibility</p:attrName>
                                        </p:attrNameLst>
                                      </p:cBhvr>
                                      <p:to>
                                        <p:strVal val="visible"/>
                                      </p:to>
                                    </p:set>
                                    <p:animEffect transition="in" filter="fade">
                                      <p:cBhvr>
                                        <p:cTn id="42" dur="2000"/>
                                        <p:tgtEl>
                                          <p:spTgt spid="14"/>
                                        </p:tgtEl>
                                      </p:cBhvr>
                                    </p:animEffect>
                                    <p:anim calcmode="lin" valueType="num">
                                      <p:cBhvr>
                                        <p:cTn id="43" dur="2000" fill="hold"/>
                                        <p:tgtEl>
                                          <p:spTgt spid="14"/>
                                        </p:tgtEl>
                                        <p:attrNameLst>
                                          <p:attrName>ppt_w</p:attrName>
                                        </p:attrNameLst>
                                      </p:cBhvr>
                                      <p:tavLst>
                                        <p:tav tm="0" fmla="#ppt_w*sin(2.5*pi*$)">
                                          <p:val>
                                            <p:fltVal val="0"/>
                                          </p:val>
                                        </p:tav>
                                        <p:tav tm="100000">
                                          <p:val>
                                            <p:fltVal val="1"/>
                                          </p:val>
                                        </p:tav>
                                      </p:tavLst>
                                    </p:anim>
                                    <p:anim calcmode="lin" valueType="num">
                                      <p:cBhvr>
                                        <p:cTn id="44" dur="2000" fill="hold"/>
                                        <p:tgtEl>
                                          <p:spTgt spid="14"/>
                                        </p:tgtEl>
                                        <p:attrNameLst>
                                          <p:attrName>ppt_h</p:attrName>
                                        </p:attrNameLst>
                                      </p:cBhvr>
                                      <p:tavLst>
                                        <p:tav tm="0">
                                          <p:val>
                                            <p:strVal val="#ppt_h"/>
                                          </p:val>
                                        </p:tav>
                                        <p:tav tm="100000">
                                          <p:val>
                                            <p:strVal val="#ppt_h"/>
                                          </p:val>
                                        </p:tav>
                                      </p:tavLst>
                                    </p:anim>
                                  </p:childTnLst>
                                </p:cTn>
                              </p:par>
                              <p:par>
                                <p:cTn id="45" presetID="45" presetClass="entr" presetSubtype="0" fill="hold" grpId="0" nodeType="withEffect">
                                  <p:stCondLst>
                                    <p:cond delay="0"/>
                                  </p:stCondLst>
                                  <p:childTnLst>
                                    <p:set>
                                      <p:cBhvr>
                                        <p:cTn id="46" dur="1" fill="hold">
                                          <p:stCondLst>
                                            <p:cond delay="0"/>
                                          </p:stCondLst>
                                        </p:cTn>
                                        <p:tgtEl>
                                          <p:spTgt spid="15"/>
                                        </p:tgtEl>
                                        <p:attrNameLst>
                                          <p:attrName>style.visibility</p:attrName>
                                        </p:attrNameLst>
                                      </p:cBhvr>
                                      <p:to>
                                        <p:strVal val="visible"/>
                                      </p:to>
                                    </p:set>
                                    <p:animEffect transition="in" filter="fade">
                                      <p:cBhvr>
                                        <p:cTn id="47" dur="2000"/>
                                        <p:tgtEl>
                                          <p:spTgt spid="15"/>
                                        </p:tgtEl>
                                      </p:cBhvr>
                                    </p:animEffect>
                                    <p:anim calcmode="lin" valueType="num">
                                      <p:cBhvr>
                                        <p:cTn id="48" dur="2000" fill="hold"/>
                                        <p:tgtEl>
                                          <p:spTgt spid="15"/>
                                        </p:tgtEl>
                                        <p:attrNameLst>
                                          <p:attrName>ppt_w</p:attrName>
                                        </p:attrNameLst>
                                      </p:cBhvr>
                                      <p:tavLst>
                                        <p:tav tm="0" fmla="#ppt_w*sin(2.5*pi*$)">
                                          <p:val>
                                            <p:fltVal val="0"/>
                                          </p:val>
                                        </p:tav>
                                        <p:tav tm="100000">
                                          <p:val>
                                            <p:fltVal val="1"/>
                                          </p:val>
                                        </p:tav>
                                      </p:tavLst>
                                    </p:anim>
                                    <p:anim calcmode="lin" valueType="num">
                                      <p:cBhvr>
                                        <p:cTn id="49" dur="2000" fill="hold"/>
                                        <p:tgtEl>
                                          <p:spTgt spid="15"/>
                                        </p:tgtEl>
                                        <p:attrNameLst>
                                          <p:attrName>ppt_h</p:attrName>
                                        </p:attrNameLst>
                                      </p:cBhvr>
                                      <p:tavLst>
                                        <p:tav tm="0">
                                          <p:val>
                                            <p:strVal val="#ppt_h"/>
                                          </p:val>
                                        </p:tav>
                                        <p:tav tm="100000">
                                          <p:val>
                                            <p:strVal val="#ppt_h"/>
                                          </p:val>
                                        </p:tav>
                                      </p:tavLst>
                                    </p:anim>
                                  </p:childTnLst>
                                </p:cTn>
                              </p:par>
                              <p:par>
                                <p:cTn id="50" presetID="45" presetClass="entr" presetSubtype="0" fill="hold" grpId="0" nodeType="withEffect">
                                  <p:stCondLst>
                                    <p:cond delay="0"/>
                                  </p:stCondLst>
                                  <p:childTnLst>
                                    <p:set>
                                      <p:cBhvr>
                                        <p:cTn id="51" dur="1" fill="hold">
                                          <p:stCondLst>
                                            <p:cond delay="0"/>
                                          </p:stCondLst>
                                        </p:cTn>
                                        <p:tgtEl>
                                          <p:spTgt spid="16"/>
                                        </p:tgtEl>
                                        <p:attrNameLst>
                                          <p:attrName>style.visibility</p:attrName>
                                        </p:attrNameLst>
                                      </p:cBhvr>
                                      <p:to>
                                        <p:strVal val="visible"/>
                                      </p:to>
                                    </p:set>
                                    <p:animEffect transition="in" filter="fade">
                                      <p:cBhvr>
                                        <p:cTn id="52" dur="2000"/>
                                        <p:tgtEl>
                                          <p:spTgt spid="16"/>
                                        </p:tgtEl>
                                      </p:cBhvr>
                                    </p:animEffect>
                                    <p:anim calcmode="lin" valueType="num">
                                      <p:cBhvr>
                                        <p:cTn id="53" dur="2000" fill="hold"/>
                                        <p:tgtEl>
                                          <p:spTgt spid="16"/>
                                        </p:tgtEl>
                                        <p:attrNameLst>
                                          <p:attrName>ppt_w</p:attrName>
                                        </p:attrNameLst>
                                      </p:cBhvr>
                                      <p:tavLst>
                                        <p:tav tm="0" fmla="#ppt_w*sin(2.5*pi*$)">
                                          <p:val>
                                            <p:fltVal val="0"/>
                                          </p:val>
                                        </p:tav>
                                        <p:tav tm="100000">
                                          <p:val>
                                            <p:fltVal val="1"/>
                                          </p:val>
                                        </p:tav>
                                      </p:tavLst>
                                    </p:anim>
                                    <p:anim calcmode="lin" valueType="num">
                                      <p:cBhvr>
                                        <p:cTn id="54" dur="2000" fill="hold"/>
                                        <p:tgtEl>
                                          <p:spTgt spid="16"/>
                                        </p:tgtEl>
                                        <p:attrNameLst>
                                          <p:attrName>ppt_h</p:attrName>
                                        </p:attrNameLst>
                                      </p:cBhvr>
                                      <p:tavLst>
                                        <p:tav tm="0">
                                          <p:val>
                                            <p:strVal val="#ppt_h"/>
                                          </p:val>
                                        </p:tav>
                                        <p:tav tm="100000">
                                          <p:val>
                                            <p:strVal val="#ppt_h"/>
                                          </p:val>
                                        </p:tav>
                                      </p:tavLst>
                                    </p:anim>
                                  </p:childTnLst>
                                </p:cTn>
                              </p:par>
                              <p:par>
                                <p:cTn id="55" presetID="45" presetClass="entr" presetSubtype="0" fill="hold" nodeType="withEffect">
                                  <p:stCondLst>
                                    <p:cond delay="0"/>
                                  </p:stCondLst>
                                  <p:childTnLst>
                                    <p:set>
                                      <p:cBhvr>
                                        <p:cTn id="56" dur="1" fill="hold">
                                          <p:stCondLst>
                                            <p:cond delay="0"/>
                                          </p:stCondLst>
                                        </p:cTn>
                                        <p:tgtEl>
                                          <p:spTgt spid="17"/>
                                        </p:tgtEl>
                                        <p:attrNameLst>
                                          <p:attrName>style.visibility</p:attrName>
                                        </p:attrNameLst>
                                      </p:cBhvr>
                                      <p:to>
                                        <p:strVal val="visible"/>
                                      </p:to>
                                    </p:set>
                                    <p:animEffect transition="in" filter="fade">
                                      <p:cBhvr>
                                        <p:cTn id="57" dur="2000"/>
                                        <p:tgtEl>
                                          <p:spTgt spid="17"/>
                                        </p:tgtEl>
                                      </p:cBhvr>
                                    </p:animEffect>
                                    <p:anim calcmode="lin" valueType="num">
                                      <p:cBhvr>
                                        <p:cTn id="58" dur="2000" fill="hold"/>
                                        <p:tgtEl>
                                          <p:spTgt spid="17"/>
                                        </p:tgtEl>
                                        <p:attrNameLst>
                                          <p:attrName>ppt_w</p:attrName>
                                        </p:attrNameLst>
                                      </p:cBhvr>
                                      <p:tavLst>
                                        <p:tav tm="0" fmla="#ppt_w*sin(2.5*pi*$)">
                                          <p:val>
                                            <p:fltVal val="0"/>
                                          </p:val>
                                        </p:tav>
                                        <p:tav tm="100000">
                                          <p:val>
                                            <p:fltVal val="1"/>
                                          </p:val>
                                        </p:tav>
                                      </p:tavLst>
                                    </p:anim>
                                    <p:anim calcmode="lin" valueType="num">
                                      <p:cBhvr>
                                        <p:cTn id="59" dur="2000" fill="hold"/>
                                        <p:tgtEl>
                                          <p:spTgt spid="17"/>
                                        </p:tgtEl>
                                        <p:attrNameLst>
                                          <p:attrName>ppt_h</p:attrName>
                                        </p:attrNameLst>
                                      </p:cBhvr>
                                      <p:tavLst>
                                        <p:tav tm="0">
                                          <p:val>
                                            <p:strVal val="#ppt_h"/>
                                          </p:val>
                                        </p:tav>
                                        <p:tav tm="100000">
                                          <p:val>
                                            <p:strVal val="#ppt_h"/>
                                          </p:val>
                                        </p:tav>
                                      </p:tavLst>
                                    </p:anim>
                                  </p:childTnLst>
                                </p:cTn>
                              </p:par>
                              <p:par>
                                <p:cTn id="60" presetID="45" presetClass="entr" presetSubtype="0" fill="hold" grpId="0" nodeType="withEffect">
                                  <p:stCondLst>
                                    <p:cond delay="0"/>
                                  </p:stCondLst>
                                  <p:childTnLst>
                                    <p:set>
                                      <p:cBhvr>
                                        <p:cTn id="61" dur="1" fill="hold">
                                          <p:stCondLst>
                                            <p:cond delay="0"/>
                                          </p:stCondLst>
                                        </p:cTn>
                                        <p:tgtEl>
                                          <p:spTgt spid="20"/>
                                        </p:tgtEl>
                                        <p:attrNameLst>
                                          <p:attrName>style.visibility</p:attrName>
                                        </p:attrNameLst>
                                      </p:cBhvr>
                                      <p:to>
                                        <p:strVal val="visible"/>
                                      </p:to>
                                    </p:set>
                                    <p:animEffect transition="in" filter="fade">
                                      <p:cBhvr>
                                        <p:cTn id="62" dur="2000"/>
                                        <p:tgtEl>
                                          <p:spTgt spid="20"/>
                                        </p:tgtEl>
                                      </p:cBhvr>
                                    </p:animEffect>
                                    <p:anim calcmode="lin" valueType="num">
                                      <p:cBhvr>
                                        <p:cTn id="63" dur="2000" fill="hold"/>
                                        <p:tgtEl>
                                          <p:spTgt spid="20"/>
                                        </p:tgtEl>
                                        <p:attrNameLst>
                                          <p:attrName>ppt_w</p:attrName>
                                        </p:attrNameLst>
                                      </p:cBhvr>
                                      <p:tavLst>
                                        <p:tav tm="0" fmla="#ppt_w*sin(2.5*pi*$)">
                                          <p:val>
                                            <p:fltVal val="0"/>
                                          </p:val>
                                        </p:tav>
                                        <p:tav tm="100000">
                                          <p:val>
                                            <p:fltVal val="1"/>
                                          </p:val>
                                        </p:tav>
                                      </p:tavLst>
                                    </p:anim>
                                    <p:anim calcmode="lin" valueType="num">
                                      <p:cBhvr>
                                        <p:cTn id="64" dur="2000" fill="hold"/>
                                        <p:tgtEl>
                                          <p:spTgt spid="20"/>
                                        </p:tgtEl>
                                        <p:attrNameLst>
                                          <p:attrName>ppt_h</p:attrName>
                                        </p:attrNameLst>
                                      </p:cBhvr>
                                      <p:tavLst>
                                        <p:tav tm="0">
                                          <p:val>
                                            <p:strVal val="#ppt_h"/>
                                          </p:val>
                                        </p:tav>
                                        <p:tav tm="100000">
                                          <p:val>
                                            <p:strVal val="#ppt_h"/>
                                          </p:val>
                                        </p:tav>
                                      </p:tavLst>
                                    </p:anim>
                                  </p:childTnLst>
                                </p:cTn>
                              </p:par>
                            </p:childTnLst>
                          </p:cTn>
                        </p:par>
                      </p:childTnLst>
                    </p:cTn>
                  </p:par>
                  <p:par>
                    <p:cTn id="65" fill="hold">
                      <p:stCondLst>
                        <p:cond delay="indefinite"/>
                      </p:stCondLst>
                      <p:childTnLst>
                        <p:par>
                          <p:cTn id="66" fill="hold">
                            <p:stCondLst>
                              <p:cond delay="0"/>
                            </p:stCondLst>
                            <p:childTnLst>
                              <p:par>
                                <p:cTn id="67" presetID="42" presetClass="entr" presetSubtype="0" fill="hold" grpId="0" nodeType="clickEffect">
                                  <p:stCondLst>
                                    <p:cond delay="0"/>
                                  </p:stCondLst>
                                  <p:childTnLst>
                                    <p:set>
                                      <p:cBhvr>
                                        <p:cTn id="68" dur="1" fill="hold">
                                          <p:stCondLst>
                                            <p:cond delay="0"/>
                                          </p:stCondLst>
                                        </p:cTn>
                                        <p:tgtEl>
                                          <p:spTgt spid="22"/>
                                        </p:tgtEl>
                                        <p:attrNameLst>
                                          <p:attrName>style.visibility</p:attrName>
                                        </p:attrNameLst>
                                      </p:cBhvr>
                                      <p:to>
                                        <p:strVal val="visible"/>
                                      </p:to>
                                    </p:set>
                                    <p:animEffect transition="in" filter="fade">
                                      <p:cBhvr>
                                        <p:cTn id="69" dur="1000"/>
                                        <p:tgtEl>
                                          <p:spTgt spid="22"/>
                                        </p:tgtEl>
                                      </p:cBhvr>
                                    </p:animEffect>
                                    <p:anim calcmode="lin" valueType="num">
                                      <p:cBhvr>
                                        <p:cTn id="70" dur="1000" fill="hold"/>
                                        <p:tgtEl>
                                          <p:spTgt spid="22"/>
                                        </p:tgtEl>
                                        <p:attrNameLst>
                                          <p:attrName>ppt_x</p:attrName>
                                        </p:attrNameLst>
                                      </p:cBhvr>
                                      <p:tavLst>
                                        <p:tav tm="0">
                                          <p:val>
                                            <p:strVal val="#ppt_x"/>
                                          </p:val>
                                        </p:tav>
                                        <p:tav tm="100000">
                                          <p:val>
                                            <p:strVal val="#ppt_x"/>
                                          </p:val>
                                        </p:tav>
                                      </p:tavLst>
                                    </p:anim>
                                    <p:anim calcmode="lin" valueType="num">
                                      <p:cBhvr>
                                        <p:cTn id="71" dur="1000" fill="hold"/>
                                        <p:tgtEl>
                                          <p:spTgt spid="22"/>
                                        </p:tgtEl>
                                        <p:attrNameLst>
                                          <p:attrName>ppt_y</p:attrName>
                                        </p:attrNameLst>
                                      </p:cBhvr>
                                      <p:tavLst>
                                        <p:tav tm="0">
                                          <p:val>
                                            <p:strVal val="#ppt_y+.1"/>
                                          </p:val>
                                        </p:tav>
                                        <p:tav tm="100000">
                                          <p:val>
                                            <p:strVal val="#ppt_y"/>
                                          </p:val>
                                        </p:tav>
                                      </p:tavLst>
                                    </p:anim>
                                  </p:childTnLst>
                                </p:cTn>
                              </p:par>
                              <p:par>
                                <p:cTn id="72" presetID="42" presetClass="entr" presetSubtype="0" fill="hold" grpId="0" nodeType="withEffect">
                                  <p:stCondLst>
                                    <p:cond delay="0"/>
                                  </p:stCondLst>
                                  <p:childTnLst>
                                    <p:set>
                                      <p:cBhvr>
                                        <p:cTn id="73" dur="1" fill="hold">
                                          <p:stCondLst>
                                            <p:cond delay="0"/>
                                          </p:stCondLst>
                                        </p:cTn>
                                        <p:tgtEl>
                                          <p:spTgt spid="23"/>
                                        </p:tgtEl>
                                        <p:attrNameLst>
                                          <p:attrName>style.visibility</p:attrName>
                                        </p:attrNameLst>
                                      </p:cBhvr>
                                      <p:to>
                                        <p:strVal val="visible"/>
                                      </p:to>
                                    </p:set>
                                    <p:animEffect transition="in" filter="fade">
                                      <p:cBhvr>
                                        <p:cTn id="74" dur="1000"/>
                                        <p:tgtEl>
                                          <p:spTgt spid="23"/>
                                        </p:tgtEl>
                                      </p:cBhvr>
                                    </p:animEffect>
                                    <p:anim calcmode="lin" valueType="num">
                                      <p:cBhvr>
                                        <p:cTn id="75" dur="1000" fill="hold"/>
                                        <p:tgtEl>
                                          <p:spTgt spid="23"/>
                                        </p:tgtEl>
                                        <p:attrNameLst>
                                          <p:attrName>ppt_x</p:attrName>
                                        </p:attrNameLst>
                                      </p:cBhvr>
                                      <p:tavLst>
                                        <p:tav tm="0">
                                          <p:val>
                                            <p:strVal val="#ppt_x"/>
                                          </p:val>
                                        </p:tav>
                                        <p:tav tm="100000">
                                          <p:val>
                                            <p:strVal val="#ppt_x"/>
                                          </p:val>
                                        </p:tav>
                                      </p:tavLst>
                                    </p:anim>
                                    <p:anim calcmode="lin" valueType="num">
                                      <p:cBhvr>
                                        <p:cTn id="76" dur="1000" fill="hold"/>
                                        <p:tgtEl>
                                          <p:spTgt spid="23"/>
                                        </p:tgtEl>
                                        <p:attrNameLst>
                                          <p:attrName>ppt_y</p:attrName>
                                        </p:attrNameLst>
                                      </p:cBhvr>
                                      <p:tavLst>
                                        <p:tav tm="0">
                                          <p:val>
                                            <p:strVal val="#ppt_y+.1"/>
                                          </p:val>
                                        </p:tav>
                                        <p:tav tm="100000">
                                          <p:val>
                                            <p:strVal val="#ppt_y"/>
                                          </p:val>
                                        </p:tav>
                                      </p:tavLst>
                                    </p:anim>
                                  </p:childTnLst>
                                </p:cTn>
                              </p:par>
                              <p:par>
                                <p:cTn id="77" presetID="42" presetClass="entr" presetSubtype="0" fill="hold" grpId="0" nodeType="withEffect">
                                  <p:stCondLst>
                                    <p:cond delay="0"/>
                                  </p:stCondLst>
                                  <p:childTnLst>
                                    <p:set>
                                      <p:cBhvr>
                                        <p:cTn id="78" dur="1" fill="hold">
                                          <p:stCondLst>
                                            <p:cond delay="0"/>
                                          </p:stCondLst>
                                        </p:cTn>
                                        <p:tgtEl>
                                          <p:spTgt spid="25"/>
                                        </p:tgtEl>
                                        <p:attrNameLst>
                                          <p:attrName>style.visibility</p:attrName>
                                        </p:attrNameLst>
                                      </p:cBhvr>
                                      <p:to>
                                        <p:strVal val="visible"/>
                                      </p:to>
                                    </p:set>
                                    <p:animEffect transition="in" filter="fade">
                                      <p:cBhvr>
                                        <p:cTn id="79" dur="1000"/>
                                        <p:tgtEl>
                                          <p:spTgt spid="25"/>
                                        </p:tgtEl>
                                      </p:cBhvr>
                                    </p:animEffect>
                                    <p:anim calcmode="lin" valueType="num">
                                      <p:cBhvr>
                                        <p:cTn id="80" dur="1000" fill="hold"/>
                                        <p:tgtEl>
                                          <p:spTgt spid="25"/>
                                        </p:tgtEl>
                                        <p:attrNameLst>
                                          <p:attrName>ppt_x</p:attrName>
                                        </p:attrNameLst>
                                      </p:cBhvr>
                                      <p:tavLst>
                                        <p:tav tm="0">
                                          <p:val>
                                            <p:strVal val="#ppt_x"/>
                                          </p:val>
                                        </p:tav>
                                        <p:tav tm="100000">
                                          <p:val>
                                            <p:strVal val="#ppt_x"/>
                                          </p:val>
                                        </p:tav>
                                      </p:tavLst>
                                    </p:anim>
                                    <p:anim calcmode="lin" valueType="num">
                                      <p:cBhvr>
                                        <p:cTn id="81" dur="1000" fill="hold"/>
                                        <p:tgtEl>
                                          <p:spTgt spid="25"/>
                                        </p:tgtEl>
                                        <p:attrNameLst>
                                          <p:attrName>ppt_y</p:attrName>
                                        </p:attrNameLst>
                                      </p:cBhvr>
                                      <p:tavLst>
                                        <p:tav tm="0">
                                          <p:val>
                                            <p:strVal val="#ppt_y+.1"/>
                                          </p:val>
                                        </p:tav>
                                        <p:tav tm="100000">
                                          <p:val>
                                            <p:strVal val="#ppt_y"/>
                                          </p:val>
                                        </p:tav>
                                      </p:tavLst>
                                    </p:anim>
                                  </p:childTnLst>
                                </p:cTn>
                              </p:par>
                              <p:par>
                                <p:cTn id="82" presetID="42" presetClass="entr" presetSubtype="0" fill="hold" grpId="0" nodeType="withEffect">
                                  <p:stCondLst>
                                    <p:cond delay="0"/>
                                  </p:stCondLst>
                                  <p:childTnLst>
                                    <p:set>
                                      <p:cBhvr>
                                        <p:cTn id="83" dur="1" fill="hold">
                                          <p:stCondLst>
                                            <p:cond delay="0"/>
                                          </p:stCondLst>
                                        </p:cTn>
                                        <p:tgtEl>
                                          <p:spTgt spid="26"/>
                                        </p:tgtEl>
                                        <p:attrNameLst>
                                          <p:attrName>style.visibility</p:attrName>
                                        </p:attrNameLst>
                                      </p:cBhvr>
                                      <p:to>
                                        <p:strVal val="visible"/>
                                      </p:to>
                                    </p:set>
                                    <p:animEffect transition="in" filter="fade">
                                      <p:cBhvr>
                                        <p:cTn id="84" dur="1000"/>
                                        <p:tgtEl>
                                          <p:spTgt spid="26"/>
                                        </p:tgtEl>
                                      </p:cBhvr>
                                    </p:animEffect>
                                    <p:anim calcmode="lin" valueType="num">
                                      <p:cBhvr>
                                        <p:cTn id="85" dur="1000" fill="hold"/>
                                        <p:tgtEl>
                                          <p:spTgt spid="26"/>
                                        </p:tgtEl>
                                        <p:attrNameLst>
                                          <p:attrName>ppt_x</p:attrName>
                                        </p:attrNameLst>
                                      </p:cBhvr>
                                      <p:tavLst>
                                        <p:tav tm="0">
                                          <p:val>
                                            <p:strVal val="#ppt_x"/>
                                          </p:val>
                                        </p:tav>
                                        <p:tav tm="100000">
                                          <p:val>
                                            <p:strVal val="#ppt_x"/>
                                          </p:val>
                                        </p:tav>
                                      </p:tavLst>
                                    </p:anim>
                                    <p:anim calcmode="lin" valueType="num">
                                      <p:cBhvr>
                                        <p:cTn id="86" dur="1000" fill="hold"/>
                                        <p:tgtEl>
                                          <p:spTgt spid="26"/>
                                        </p:tgtEl>
                                        <p:attrNameLst>
                                          <p:attrName>ppt_y</p:attrName>
                                        </p:attrNameLst>
                                      </p:cBhvr>
                                      <p:tavLst>
                                        <p:tav tm="0">
                                          <p:val>
                                            <p:strVal val="#ppt_y+.1"/>
                                          </p:val>
                                        </p:tav>
                                        <p:tav tm="100000">
                                          <p:val>
                                            <p:strVal val="#ppt_y"/>
                                          </p:val>
                                        </p:tav>
                                      </p:tavLst>
                                    </p:anim>
                                  </p:childTnLst>
                                </p:cTn>
                              </p:par>
                              <p:par>
                                <p:cTn id="87" presetID="42" presetClass="entr" presetSubtype="0" fill="hold" grpId="0" nodeType="withEffect">
                                  <p:stCondLst>
                                    <p:cond delay="0"/>
                                  </p:stCondLst>
                                  <p:childTnLst>
                                    <p:set>
                                      <p:cBhvr>
                                        <p:cTn id="88" dur="1" fill="hold">
                                          <p:stCondLst>
                                            <p:cond delay="0"/>
                                          </p:stCondLst>
                                        </p:cTn>
                                        <p:tgtEl>
                                          <p:spTgt spid="28"/>
                                        </p:tgtEl>
                                        <p:attrNameLst>
                                          <p:attrName>style.visibility</p:attrName>
                                        </p:attrNameLst>
                                      </p:cBhvr>
                                      <p:to>
                                        <p:strVal val="visible"/>
                                      </p:to>
                                    </p:set>
                                    <p:animEffect transition="in" filter="fade">
                                      <p:cBhvr>
                                        <p:cTn id="89" dur="1000"/>
                                        <p:tgtEl>
                                          <p:spTgt spid="28"/>
                                        </p:tgtEl>
                                      </p:cBhvr>
                                    </p:animEffect>
                                    <p:anim calcmode="lin" valueType="num">
                                      <p:cBhvr>
                                        <p:cTn id="90" dur="1000" fill="hold"/>
                                        <p:tgtEl>
                                          <p:spTgt spid="28"/>
                                        </p:tgtEl>
                                        <p:attrNameLst>
                                          <p:attrName>ppt_x</p:attrName>
                                        </p:attrNameLst>
                                      </p:cBhvr>
                                      <p:tavLst>
                                        <p:tav tm="0">
                                          <p:val>
                                            <p:strVal val="#ppt_x"/>
                                          </p:val>
                                        </p:tav>
                                        <p:tav tm="100000">
                                          <p:val>
                                            <p:strVal val="#ppt_x"/>
                                          </p:val>
                                        </p:tav>
                                      </p:tavLst>
                                    </p:anim>
                                    <p:anim calcmode="lin" valueType="num">
                                      <p:cBhvr>
                                        <p:cTn id="91" dur="1000" fill="hold"/>
                                        <p:tgtEl>
                                          <p:spTgt spid="28"/>
                                        </p:tgtEl>
                                        <p:attrNameLst>
                                          <p:attrName>ppt_y</p:attrName>
                                        </p:attrNameLst>
                                      </p:cBhvr>
                                      <p:tavLst>
                                        <p:tav tm="0">
                                          <p:val>
                                            <p:strVal val="#ppt_y+.1"/>
                                          </p:val>
                                        </p:tav>
                                        <p:tav tm="100000">
                                          <p:val>
                                            <p:strVal val="#ppt_y"/>
                                          </p:val>
                                        </p:tav>
                                      </p:tavLst>
                                    </p:anim>
                                  </p:childTnLst>
                                </p:cTn>
                              </p:par>
                              <p:par>
                                <p:cTn id="92" presetID="42" presetClass="entr" presetSubtype="0" fill="hold" grpId="0" nodeType="withEffect">
                                  <p:stCondLst>
                                    <p:cond delay="0"/>
                                  </p:stCondLst>
                                  <p:childTnLst>
                                    <p:set>
                                      <p:cBhvr>
                                        <p:cTn id="93" dur="1" fill="hold">
                                          <p:stCondLst>
                                            <p:cond delay="0"/>
                                          </p:stCondLst>
                                        </p:cTn>
                                        <p:tgtEl>
                                          <p:spTgt spid="29"/>
                                        </p:tgtEl>
                                        <p:attrNameLst>
                                          <p:attrName>style.visibility</p:attrName>
                                        </p:attrNameLst>
                                      </p:cBhvr>
                                      <p:to>
                                        <p:strVal val="visible"/>
                                      </p:to>
                                    </p:set>
                                    <p:animEffect transition="in" filter="fade">
                                      <p:cBhvr>
                                        <p:cTn id="94" dur="1000"/>
                                        <p:tgtEl>
                                          <p:spTgt spid="29"/>
                                        </p:tgtEl>
                                      </p:cBhvr>
                                    </p:animEffect>
                                    <p:anim calcmode="lin" valueType="num">
                                      <p:cBhvr>
                                        <p:cTn id="95" dur="1000" fill="hold"/>
                                        <p:tgtEl>
                                          <p:spTgt spid="29"/>
                                        </p:tgtEl>
                                        <p:attrNameLst>
                                          <p:attrName>ppt_x</p:attrName>
                                        </p:attrNameLst>
                                      </p:cBhvr>
                                      <p:tavLst>
                                        <p:tav tm="0">
                                          <p:val>
                                            <p:strVal val="#ppt_x"/>
                                          </p:val>
                                        </p:tav>
                                        <p:tav tm="100000">
                                          <p:val>
                                            <p:strVal val="#ppt_x"/>
                                          </p:val>
                                        </p:tav>
                                      </p:tavLst>
                                    </p:anim>
                                    <p:anim calcmode="lin" valueType="num">
                                      <p:cBhvr>
                                        <p:cTn id="96" dur="1000" fill="hold"/>
                                        <p:tgtEl>
                                          <p:spTgt spid="29"/>
                                        </p:tgtEl>
                                        <p:attrNameLst>
                                          <p:attrName>ppt_y</p:attrName>
                                        </p:attrNameLst>
                                      </p:cBhvr>
                                      <p:tavLst>
                                        <p:tav tm="0">
                                          <p:val>
                                            <p:strVal val="#ppt_y+.1"/>
                                          </p:val>
                                        </p:tav>
                                        <p:tav tm="100000">
                                          <p:val>
                                            <p:strVal val="#ppt_y"/>
                                          </p:val>
                                        </p:tav>
                                      </p:tavLst>
                                    </p:anim>
                                  </p:childTnLst>
                                </p:cTn>
                              </p:par>
                              <p:par>
                                <p:cTn id="97" presetID="42" presetClass="entr" presetSubtype="0" fill="hold" grpId="0" nodeType="withEffect">
                                  <p:stCondLst>
                                    <p:cond delay="0"/>
                                  </p:stCondLst>
                                  <p:childTnLst>
                                    <p:set>
                                      <p:cBhvr>
                                        <p:cTn id="98" dur="1" fill="hold">
                                          <p:stCondLst>
                                            <p:cond delay="0"/>
                                          </p:stCondLst>
                                        </p:cTn>
                                        <p:tgtEl>
                                          <p:spTgt spid="31"/>
                                        </p:tgtEl>
                                        <p:attrNameLst>
                                          <p:attrName>style.visibility</p:attrName>
                                        </p:attrNameLst>
                                      </p:cBhvr>
                                      <p:to>
                                        <p:strVal val="visible"/>
                                      </p:to>
                                    </p:set>
                                    <p:animEffect transition="in" filter="fade">
                                      <p:cBhvr>
                                        <p:cTn id="99" dur="1000"/>
                                        <p:tgtEl>
                                          <p:spTgt spid="31"/>
                                        </p:tgtEl>
                                      </p:cBhvr>
                                    </p:animEffect>
                                    <p:anim calcmode="lin" valueType="num">
                                      <p:cBhvr>
                                        <p:cTn id="100" dur="1000" fill="hold"/>
                                        <p:tgtEl>
                                          <p:spTgt spid="31"/>
                                        </p:tgtEl>
                                        <p:attrNameLst>
                                          <p:attrName>ppt_x</p:attrName>
                                        </p:attrNameLst>
                                      </p:cBhvr>
                                      <p:tavLst>
                                        <p:tav tm="0">
                                          <p:val>
                                            <p:strVal val="#ppt_x"/>
                                          </p:val>
                                        </p:tav>
                                        <p:tav tm="100000">
                                          <p:val>
                                            <p:strVal val="#ppt_x"/>
                                          </p:val>
                                        </p:tav>
                                      </p:tavLst>
                                    </p:anim>
                                    <p:anim calcmode="lin" valueType="num">
                                      <p:cBhvr>
                                        <p:cTn id="101" dur="1000" fill="hold"/>
                                        <p:tgtEl>
                                          <p:spTgt spid="31"/>
                                        </p:tgtEl>
                                        <p:attrNameLst>
                                          <p:attrName>ppt_y</p:attrName>
                                        </p:attrNameLst>
                                      </p:cBhvr>
                                      <p:tavLst>
                                        <p:tav tm="0">
                                          <p:val>
                                            <p:strVal val="#ppt_y+.1"/>
                                          </p:val>
                                        </p:tav>
                                        <p:tav tm="100000">
                                          <p:val>
                                            <p:strVal val="#ppt_y"/>
                                          </p:val>
                                        </p:tav>
                                      </p:tavLst>
                                    </p:anim>
                                  </p:childTnLst>
                                </p:cTn>
                              </p:par>
                              <p:par>
                                <p:cTn id="102" presetID="42" presetClass="entr" presetSubtype="0" fill="hold" grpId="0" nodeType="withEffect">
                                  <p:stCondLst>
                                    <p:cond delay="0"/>
                                  </p:stCondLst>
                                  <p:childTnLst>
                                    <p:set>
                                      <p:cBhvr>
                                        <p:cTn id="103" dur="1" fill="hold">
                                          <p:stCondLst>
                                            <p:cond delay="0"/>
                                          </p:stCondLst>
                                        </p:cTn>
                                        <p:tgtEl>
                                          <p:spTgt spid="32"/>
                                        </p:tgtEl>
                                        <p:attrNameLst>
                                          <p:attrName>style.visibility</p:attrName>
                                        </p:attrNameLst>
                                      </p:cBhvr>
                                      <p:to>
                                        <p:strVal val="visible"/>
                                      </p:to>
                                    </p:set>
                                    <p:animEffect transition="in" filter="fade">
                                      <p:cBhvr>
                                        <p:cTn id="104" dur="1000"/>
                                        <p:tgtEl>
                                          <p:spTgt spid="32"/>
                                        </p:tgtEl>
                                      </p:cBhvr>
                                    </p:animEffect>
                                    <p:anim calcmode="lin" valueType="num">
                                      <p:cBhvr>
                                        <p:cTn id="105" dur="1000" fill="hold"/>
                                        <p:tgtEl>
                                          <p:spTgt spid="32"/>
                                        </p:tgtEl>
                                        <p:attrNameLst>
                                          <p:attrName>ppt_x</p:attrName>
                                        </p:attrNameLst>
                                      </p:cBhvr>
                                      <p:tavLst>
                                        <p:tav tm="0">
                                          <p:val>
                                            <p:strVal val="#ppt_x"/>
                                          </p:val>
                                        </p:tav>
                                        <p:tav tm="100000">
                                          <p:val>
                                            <p:strVal val="#ppt_x"/>
                                          </p:val>
                                        </p:tav>
                                      </p:tavLst>
                                    </p:anim>
                                    <p:anim calcmode="lin" valueType="num">
                                      <p:cBhvr>
                                        <p:cTn id="106" dur="1000" fill="hold"/>
                                        <p:tgtEl>
                                          <p:spTgt spid="3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3" grpId="0"/>
      <p:bldP spid="14" grpId="0"/>
      <p:bldP spid="15" grpId="0"/>
      <p:bldP spid="16" grpId="0" animBg="1"/>
      <p:bldP spid="20" grpId="0"/>
      <p:bldP spid="22" grpId="0"/>
      <p:bldP spid="23" grpId="0"/>
      <p:bldP spid="25" grpId="0"/>
      <p:bldP spid="26" grpId="0"/>
      <p:bldP spid="28" grpId="0"/>
      <p:bldP spid="29" grpId="0"/>
      <p:bldP spid="31" grpId="0"/>
      <p:bldP spid="3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稻壳儿_刀客儿出品_1">
            <a:extLst>
              <a:ext uri="{FF2B5EF4-FFF2-40B4-BE49-F238E27FC236}">
                <a16:creationId xmlns:a16="http://schemas.microsoft.com/office/drawing/2014/main" id="{FC237696-354B-45C6-8C64-B341F344C2E2}"/>
              </a:ext>
            </a:extLst>
          </p:cNvPr>
          <p:cNvPicPr>
            <a:picLocks noGrp="1"/>
          </p:cNvPicPr>
          <p:nvPr>
            <p:ph type="pic" sz="quarter" idx="10"/>
          </p:nvPr>
        </p:nvPicPr>
        <p:blipFill>
          <a:blip r:embed="rId2">
            <a:extLst>
              <a:ext uri="{28A0092B-C50C-407E-A947-70E740481C1C}">
                <a14:useLocalDpi xmlns:a14="http://schemas.microsoft.com/office/drawing/2010/main" val="0"/>
              </a:ext>
            </a:extLst>
          </a:blip>
          <a:srcRect l="14225" r="14225"/>
          <a:stretch>
            <a:fillRect/>
          </a:stretch>
        </p:blipFill>
        <p:spPr/>
      </p:pic>
      <p:sp>
        <p:nvSpPr>
          <p:cNvPr id="14" name="稻壳儿_刀客儿出品_2">
            <a:extLst>
              <a:ext uri="{FF2B5EF4-FFF2-40B4-BE49-F238E27FC236}">
                <a16:creationId xmlns:a16="http://schemas.microsoft.com/office/drawing/2014/main" id="{EDF92227-23B7-4D8F-A131-8564FA050AA6}"/>
              </a:ext>
            </a:extLst>
          </p:cNvPr>
          <p:cNvSpPr txBox="1">
            <a:spLocks/>
          </p:cNvSpPr>
          <p:nvPr/>
        </p:nvSpPr>
        <p:spPr>
          <a:xfrm>
            <a:off x="8319048" y="2458782"/>
            <a:ext cx="2798668" cy="1998433"/>
          </a:xfrm>
          <a:prstGeom prst="rect">
            <a:avLst/>
          </a:prstGeom>
        </p:spPr>
        <p:txBody>
          <a:bodyPr lIns="90000" tIns="46800" rIns="90000" bIns="4680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en-US" sz="1200" dirty="0">
                <a:solidFill>
                  <a:schemeClr val="tx2">
                    <a:lumMod val="50000"/>
                  </a:schemeClr>
                </a:solidFill>
                <a:cs typeface="+mn-ea"/>
                <a:sym typeface="+mn-lt"/>
              </a:rPr>
              <a:t>Stars are created within galaxies from a reserve of cold gas that forms into giant molecular clouds. Stars are created within galaxies from a reserve of into giant molecular clouds. Stars are created within galaxies from.</a:t>
            </a:r>
          </a:p>
        </p:txBody>
      </p:sp>
      <p:sp>
        <p:nvSpPr>
          <p:cNvPr id="15" name="稻壳儿_刀客儿出品_3">
            <a:extLst>
              <a:ext uri="{FF2B5EF4-FFF2-40B4-BE49-F238E27FC236}">
                <a16:creationId xmlns:a16="http://schemas.microsoft.com/office/drawing/2014/main" id="{AAAD0A88-4E7A-4F53-A530-82C6E7792FC0}"/>
              </a:ext>
            </a:extLst>
          </p:cNvPr>
          <p:cNvSpPr txBox="1">
            <a:spLocks/>
          </p:cNvSpPr>
          <p:nvPr/>
        </p:nvSpPr>
        <p:spPr>
          <a:xfrm>
            <a:off x="8319046" y="1942702"/>
            <a:ext cx="1797585" cy="371513"/>
          </a:xfrm>
          <a:prstGeom prst="rect">
            <a:avLst/>
          </a:prstGeom>
        </p:spPr>
        <p:txBody>
          <a:bodyPr wrap="none" lIns="90000" tIns="46800" rIns="90000" bIns="4680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None/>
            </a:pPr>
            <a:r>
              <a:rPr lang="zh-CN" altLang="en-US" sz="1800" dirty="0">
                <a:solidFill>
                  <a:schemeClr val="accent4"/>
                </a:solidFill>
                <a:cs typeface="+mn-ea"/>
                <a:sym typeface="+mn-lt"/>
              </a:rPr>
              <a:t>在这里添加标题</a:t>
            </a:r>
            <a:endParaRPr lang="en-US" sz="1800" dirty="0">
              <a:solidFill>
                <a:schemeClr val="accent4"/>
              </a:solidFill>
              <a:cs typeface="+mn-ea"/>
              <a:sym typeface="+mn-lt"/>
            </a:endParaRPr>
          </a:p>
        </p:txBody>
      </p:sp>
      <p:sp>
        <p:nvSpPr>
          <p:cNvPr id="16" name="稻壳儿_刀客儿出品_4">
            <a:extLst>
              <a:ext uri="{FF2B5EF4-FFF2-40B4-BE49-F238E27FC236}">
                <a16:creationId xmlns:a16="http://schemas.microsoft.com/office/drawing/2014/main" id="{5ACFDE9D-B12E-4E89-83CA-56D5DAE828A9}"/>
              </a:ext>
            </a:extLst>
          </p:cNvPr>
          <p:cNvSpPr/>
          <p:nvPr/>
        </p:nvSpPr>
        <p:spPr>
          <a:xfrm>
            <a:off x="8319046" y="4787538"/>
            <a:ext cx="1463040" cy="296858"/>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lstStyle/>
          <a:p>
            <a:pPr algn="ctr"/>
            <a:r>
              <a:rPr lang="zh-CN" altLang="en-US" sz="1200" dirty="0">
                <a:cs typeface="+mn-ea"/>
                <a:sym typeface="+mn-lt"/>
              </a:rPr>
              <a:t>添加标题</a:t>
            </a:r>
            <a:endParaRPr lang="en-US" sz="1200" dirty="0">
              <a:cs typeface="+mn-ea"/>
              <a:sym typeface="+mn-lt"/>
            </a:endParaRPr>
          </a:p>
        </p:txBody>
      </p:sp>
      <p:sp>
        <p:nvSpPr>
          <p:cNvPr id="12" name="稻壳儿_刀客儿出品_5">
            <a:extLst>
              <a:ext uri="{FF2B5EF4-FFF2-40B4-BE49-F238E27FC236}">
                <a16:creationId xmlns:a16="http://schemas.microsoft.com/office/drawing/2014/main" id="{456689CF-EA80-4948-AE27-810E90809290}"/>
              </a:ext>
            </a:extLst>
          </p:cNvPr>
          <p:cNvSpPr/>
          <p:nvPr/>
        </p:nvSpPr>
        <p:spPr>
          <a:xfrm>
            <a:off x="1122979" y="3134201"/>
            <a:ext cx="5151120" cy="10058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lstStyle/>
          <a:p>
            <a:pPr algn="ctr"/>
            <a:endParaRPr lang="en-US">
              <a:cs typeface="+mn-ea"/>
              <a:sym typeface="+mn-lt"/>
            </a:endParaRPr>
          </a:p>
        </p:txBody>
      </p:sp>
      <p:sp>
        <p:nvSpPr>
          <p:cNvPr id="13" name="稻壳儿_刀客儿出品_6">
            <a:extLst>
              <a:ext uri="{FF2B5EF4-FFF2-40B4-BE49-F238E27FC236}">
                <a16:creationId xmlns:a16="http://schemas.microsoft.com/office/drawing/2014/main" id="{8F3FC8B3-70AC-45BD-9A24-2F4177261A28}"/>
              </a:ext>
            </a:extLst>
          </p:cNvPr>
          <p:cNvSpPr txBox="1"/>
          <p:nvPr/>
        </p:nvSpPr>
        <p:spPr>
          <a:xfrm>
            <a:off x="1810842" y="3283178"/>
            <a:ext cx="3775394" cy="707886"/>
          </a:xfrm>
          <a:prstGeom prst="rect">
            <a:avLst/>
          </a:prstGeom>
          <a:noFill/>
        </p:spPr>
        <p:txBody>
          <a:bodyPr wrap="none" lIns="90000" tIns="46800" rIns="90000" bIns="46800" rtlCol="0">
            <a:spAutoFit/>
          </a:bodyPr>
          <a:lstStyle/>
          <a:p>
            <a:pPr algn="ctr"/>
            <a:r>
              <a:rPr lang="zh-CN" altLang="en-US" sz="4000" dirty="0">
                <a:solidFill>
                  <a:schemeClr val="bg1"/>
                </a:solidFill>
                <a:latin typeface="+mj-ea"/>
                <a:ea typeface="+mj-ea"/>
                <a:cs typeface="+mn-ea"/>
                <a:sym typeface="+mn-lt"/>
              </a:rPr>
              <a:t>在这里添加标题</a:t>
            </a:r>
            <a:endParaRPr lang="en-US" sz="4000" dirty="0">
              <a:solidFill>
                <a:schemeClr val="bg1"/>
              </a:solidFill>
              <a:latin typeface="+mj-ea"/>
              <a:ea typeface="+mj-ea"/>
              <a:cs typeface="+mn-ea"/>
              <a:sym typeface="+mn-lt"/>
            </a:endParaRPr>
          </a:p>
        </p:txBody>
      </p:sp>
    </p:spTree>
    <p:extLst>
      <p:ext uri="{BB962C8B-B14F-4D97-AF65-F5344CB8AC3E}">
        <p14:creationId xmlns:p14="http://schemas.microsoft.com/office/powerpoint/2010/main" val="36469075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fade">
                                      <p:cBhvr>
                                        <p:cTn id="13" dur="500"/>
                                        <p:tgtEl>
                                          <p:spTgt spid="13"/>
                                        </p:tgtEl>
                                      </p:cBhvr>
                                    </p:animEffect>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fade">
                                      <p:cBhvr>
                                        <p:cTn id="18" dur="1000"/>
                                        <p:tgtEl>
                                          <p:spTgt spid="14"/>
                                        </p:tgtEl>
                                      </p:cBhvr>
                                    </p:animEffect>
                                    <p:anim calcmode="lin" valueType="num">
                                      <p:cBhvr>
                                        <p:cTn id="19" dur="1000" fill="hold"/>
                                        <p:tgtEl>
                                          <p:spTgt spid="14"/>
                                        </p:tgtEl>
                                        <p:attrNameLst>
                                          <p:attrName>ppt_x</p:attrName>
                                        </p:attrNameLst>
                                      </p:cBhvr>
                                      <p:tavLst>
                                        <p:tav tm="0">
                                          <p:val>
                                            <p:strVal val="#ppt_x"/>
                                          </p:val>
                                        </p:tav>
                                        <p:tav tm="100000">
                                          <p:val>
                                            <p:strVal val="#ppt_x"/>
                                          </p:val>
                                        </p:tav>
                                      </p:tavLst>
                                    </p:anim>
                                    <p:anim calcmode="lin" valueType="num">
                                      <p:cBhvr>
                                        <p:cTn id="20" dur="1000" fill="hold"/>
                                        <p:tgtEl>
                                          <p:spTgt spid="14"/>
                                        </p:tgtEl>
                                        <p:attrNameLst>
                                          <p:attrName>ppt_y</p:attrName>
                                        </p:attrNameLst>
                                      </p:cBhvr>
                                      <p:tavLst>
                                        <p:tav tm="0">
                                          <p:val>
                                            <p:strVal val="#ppt_y+.1"/>
                                          </p:val>
                                        </p:tav>
                                        <p:tav tm="100000">
                                          <p:val>
                                            <p:strVal val="#ppt_y"/>
                                          </p:val>
                                        </p:tav>
                                      </p:tavLst>
                                    </p:anim>
                                  </p:childTnLst>
                                </p:cTn>
                              </p:par>
                              <p:par>
                                <p:cTn id="21" presetID="42" presetClass="entr" presetSubtype="0" fill="hold" grpId="0" nodeType="with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fade">
                                      <p:cBhvr>
                                        <p:cTn id="23" dur="1000"/>
                                        <p:tgtEl>
                                          <p:spTgt spid="15"/>
                                        </p:tgtEl>
                                      </p:cBhvr>
                                    </p:animEffect>
                                    <p:anim calcmode="lin" valueType="num">
                                      <p:cBhvr>
                                        <p:cTn id="24" dur="1000" fill="hold"/>
                                        <p:tgtEl>
                                          <p:spTgt spid="15"/>
                                        </p:tgtEl>
                                        <p:attrNameLst>
                                          <p:attrName>ppt_x</p:attrName>
                                        </p:attrNameLst>
                                      </p:cBhvr>
                                      <p:tavLst>
                                        <p:tav tm="0">
                                          <p:val>
                                            <p:strVal val="#ppt_x"/>
                                          </p:val>
                                        </p:tav>
                                        <p:tav tm="100000">
                                          <p:val>
                                            <p:strVal val="#ppt_x"/>
                                          </p:val>
                                        </p:tav>
                                      </p:tavLst>
                                    </p:anim>
                                    <p:anim calcmode="lin" valueType="num">
                                      <p:cBhvr>
                                        <p:cTn id="25" dur="1000" fill="hold"/>
                                        <p:tgtEl>
                                          <p:spTgt spid="15"/>
                                        </p:tgtEl>
                                        <p:attrNameLst>
                                          <p:attrName>ppt_y</p:attrName>
                                        </p:attrNameLst>
                                      </p:cBhvr>
                                      <p:tavLst>
                                        <p:tav tm="0">
                                          <p:val>
                                            <p:strVal val="#ppt_y+.1"/>
                                          </p:val>
                                        </p:tav>
                                        <p:tav tm="100000">
                                          <p:val>
                                            <p:strVal val="#ppt_y"/>
                                          </p:val>
                                        </p:tav>
                                      </p:tavLst>
                                    </p:anim>
                                  </p:childTnLst>
                                </p:cTn>
                              </p:par>
                              <p:par>
                                <p:cTn id="26" presetID="42" presetClass="entr" presetSubtype="0" fill="hold" grpId="0" nodeType="withEffect">
                                  <p:stCondLst>
                                    <p:cond delay="0"/>
                                  </p:stCondLst>
                                  <p:childTnLst>
                                    <p:set>
                                      <p:cBhvr>
                                        <p:cTn id="27" dur="1" fill="hold">
                                          <p:stCondLst>
                                            <p:cond delay="0"/>
                                          </p:stCondLst>
                                        </p:cTn>
                                        <p:tgtEl>
                                          <p:spTgt spid="16"/>
                                        </p:tgtEl>
                                        <p:attrNameLst>
                                          <p:attrName>style.visibility</p:attrName>
                                        </p:attrNameLst>
                                      </p:cBhvr>
                                      <p:to>
                                        <p:strVal val="visible"/>
                                      </p:to>
                                    </p:set>
                                    <p:animEffect transition="in" filter="fade">
                                      <p:cBhvr>
                                        <p:cTn id="28" dur="1000"/>
                                        <p:tgtEl>
                                          <p:spTgt spid="16"/>
                                        </p:tgtEl>
                                      </p:cBhvr>
                                    </p:animEffect>
                                    <p:anim calcmode="lin" valueType="num">
                                      <p:cBhvr>
                                        <p:cTn id="29" dur="1000" fill="hold"/>
                                        <p:tgtEl>
                                          <p:spTgt spid="16"/>
                                        </p:tgtEl>
                                        <p:attrNameLst>
                                          <p:attrName>ppt_x</p:attrName>
                                        </p:attrNameLst>
                                      </p:cBhvr>
                                      <p:tavLst>
                                        <p:tav tm="0">
                                          <p:val>
                                            <p:strVal val="#ppt_x"/>
                                          </p:val>
                                        </p:tav>
                                        <p:tav tm="100000">
                                          <p:val>
                                            <p:strVal val="#ppt_x"/>
                                          </p:val>
                                        </p:tav>
                                      </p:tavLst>
                                    </p:anim>
                                    <p:anim calcmode="lin" valueType="num">
                                      <p:cBhvr>
                                        <p:cTn id="30"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16" grpId="0" animBg="1"/>
      <p:bldP spid="12" grpId="0" animBg="1"/>
      <p:bldP spid="13"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稻壳儿_刀客儿出品_1"/>
          <p:cNvSpPr/>
          <p:nvPr/>
        </p:nvSpPr>
        <p:spPr>
          <a:xfrm rot="16200000" flipV="1">
            <a:off x="10919066" y="4148130"/>
            <a:ext cx="456493" cy="207052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8"/>
          </a:p>
        </p:txBody>
      </p:sp>
      <p:sp>
        <p:nvSpPr>
          <p:cNvPr id="171" name="稻壳儿_刀客儿出品_2"/>
          <p:cNvSpPr/>
          <p:nvPr/>
        </p:nvSpPr>
        <p:spPr>
          <a:xfrm rot="16200000" flipV="1">
            <a:off x="810394" y="1848025"/>
            <a:ext cx="456493" cy="207052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8"/>
          </a:p>
        </p:txBody>
      </p:sp>
      <p:grpSp>
        <p:nvGrpSpPr>
          <p:cNvPr id="172" name="稻壳儿_刀客儿出品_3"/>
          <p:cNvGrpSpPr/>
          <p:nvPr/>
        </p:nvGrpSpPr>
        <p:grpSpPr>
          <a:xfrm flipH="1" flipV="1">
            <a:off x="8579637" y="2598876"/>
            <a:ext cx="2070523" cy="2070523"/>
            <a:chOff x="1505290" y="3396342"/>
            <a:chExt cx="2073729" cy="2073729"/>
          </a:xfrm>
        </p:grpSpPr>
        <p:sp>
          <p:nvSpPr>
            <p:cNvPr id="173" name="Rectangle 172"/>
            <p:cNvSpPr/>
            <p:nvPr/>
          </p:nvSpPr>
          <p:spPr>
            <a:xfrm>
              <a:off x="1505291" y="3396342"/>
              <a:ext cx="457200" cy="207372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8"/>
            </a:p>
          </p:txBody>
        </p:sp>
        <p:sp>
          <p:nvSpPr>
            <p:cNvPr id="174" name="Rectangle 173"/>
            <p:cNvSpPr/>
            <p:nvPr/>
          </p:nvSpPr>
          <p:spPr>
            <a:xfrm rot="5400000">
              <a:off x="2313555" y="4196442"/>
              <a:ext cx="457200" cy="207372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8"/>
            </a:p>
          </p:txBody>
        </p:sp>
      </p:grpSp>
      <p:grpSp>
        <p:nvGrpSpPr>
          <p:cNvPr id="175" name="稻壳儿_刀客儿出品_4"/>
          <p:cNvGrpSpPr/>
          <p:nvPr/>
        </p:nvGrpSpPr>
        <p:grpSpPr>
          <a:xfrm flipH="1">
            <a:off x="6861600" y="3432174"/>
            <a:ext cx="2070523" cy="2070523"/>
            <a:chOff x="1505290" y="3396342"/>
            <a:chExt cx="2073729" cy="2073729"/>
          </a:xfrm>
        </p:grpSpPr>
        <p:sp>
          <p:nvSpPr>
            <p:cNvPr id="176" name="Rectangle 175"/>
            <p:cNvSpPr/>
            <p:nvPr/>
          </p:nvSpPr>
          <p:spPr>
            <a:xfrm>
              <a:off x="1505291" y="3396342"/>
              <a:ext cx="457200" cy="207372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8"/>
            </a:p>
          </p:txBody>
        </p:sp>
        <p:sp>
          <p:nvSpPr>
            <p:cNvPr id="177" name="Rectangle 176"/>
            <p:cNvSpPr/>
            <p:nvPr/>
          </p:nvSpPr>
          <p:spPr>
            <a:xfrm rot="5400000">
              <a:off x="2313555" y="4196442"/>
              <a:ext cx="457200" cy="207372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8"/>
            </a:p>
          </p:txBody>
        </p:sp>
      </p:grpSp>
      <p:grpSp>
        <p:nvGrpSpPr>
          <p:cNvPr id="178" name="稻壳儿_刀客儿出品_5"/>
          <p:cNvGrpSpPr/>
          <p:nvPr/>
        </p:nvGrpSpPr>
        <p:grpSpPr>
          <a:xfrm flipH="1" flipV="1">
            <a:off x="5103954" y="2634192"/>
            <a:ext cx="2070523" cy="2070523"/>
            <a:chOff x="1505290" y="3396342"/>
            <a:chExt cx="2073729" cy="2073729"/>
          </a:xfrm>
        </p:grpSpPr>
        <p:sp>
          <p:nvSpPr>
            <p:cNvPr id="179" name="Rectangle 178"/>
            <p:cNvSpPr/>
            <p:nvPr/>
          </p:nvSpPr>
          <p:spPr>
            <a:xfrm>
              <a:off x="1505291" y="3396342"/>
              <a:ext cx="457200" cy="207372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8"/>
            </a:p>
          </p:txBody>
        </p:sp>
        <p:sp>
          <p:nvSpPr>
            <p:cNvPr id="180" name="Rectangle 179"/>
            <p:cNvSpPr/>
            <p:nvPr/>
          </p:nvSpPr>
          <p:spPr>
            <a:xfrm rot="5400000">
              <a:off x="2313555" y="4196442"/>
              <a:ext cx="457200" cy="207372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8"/>
            </a:p>
          </p:txBody>
        </p:sp>
      </p:grpSp>
      <p:grpSp>
        <p:nvGrpSpPr>
          <p:cNvPr id="181" name="稻壳儿_刀客儿出品_6"/>
          <p:cNvGrpSpPr/>
          <p:nvPr/>
        </p:nvGrpSpPr>
        <p:grpSpPr>
          <a:xfrm flipV="1">
            <a:off x="3255783" y="2626041"/>
            <a:ext cx="2070523" cy="2070523"/>
            <a:chOff x="1505290" y="3396342"/>
            <a:chExt cx="2073729" cy="2073729"/>
          </a:xfrm>
        </p:grpSpPr>
        <p:sp>
          <p:nvSpPr>
            <p:cNvPr id="182" name="Rectangle 181"/>
            <p:cNvSpPr/>
            <p:nvPr/>
          </p:nvSpPr>
          <p:spPr>
            <a:xfrm>
              <a:off x="1505291" y="3396342"/>
              <a:ext cx="457200" cy="207372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8"/>
            </a:p>
          </p:txBody>
        </p:sp>
        <p:sp>
          <p:nvSpPr>
            <p:cNvPr id="183" name="Rectangle 182"/>
            <p:cNvSpPr/>
            <p:nvPr/>
          </p:nvSpPr>
          <p:spPr>
            <a:xfrm rot="5400000">
              <a:off x="2313555" y="4196442"/>
              <a:ext cx="457200" cy="207372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8"/>
            </a:p>
          </p:txBody>
        </p:sp>
      </p:grpSp>
      <p:grpSp>
        <p:nvGrpSpPr>
          <p:cNvPr id="184" name="稻壳儿_刀客儿出品_7"/>
          <p:cNvGrpSpPr/>
          <p:nvPr/>
        </p:nvGrpSpPr>
        <p:grpSpPr>
          <a:xfrm>
            <a:off x="1512389" y="3440325"/>
            <a:ext cx="2070523" cy="2070523"/>
            <a:chOff x="1505290" y="3396342"/>
            <a:chExt cx="2073729" cy="2073729"/>
          </a:xfrm>
        </p:grpSpPr>
        <p:sp>
          <p:nvSpPr>
            <p:cNvPr id="185" name="Rectangle 184"/>
            <p:cNvSpPr/>
            <p:nvPr/>
          </p:nvSpPr>
          <p:spPr>
            <a:xfrm>
              <a:off x="1505291" y="3396342"/>
              <a:ext cx="457200" cy="207372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8"/>
            </a:p>
          </p:txBody>
        </p:sp>
        <p:sp>
          <p:nvSpPr>
            <p:cNvPr id="186" name="Rectangle 185"/>
            <p:cNvSpPr/>
            <p:nvPr/>
          </p:nvSpPr>
          <p:spPr>
            <a:xfrm rot="5400000">
              <a:off x="2313555" y="4196442"/>
              <a:ext cx="457200" cy="207372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8"/>
            </a:p>
          </p:txBody>
        </p:sp>
      </p:grpSp>
      <p:sp>
        <p:nvSpPr>
          <p:cNvPr id="187" name="稻壳儿_刀客儿出品_8"/>
          <p:cNvSpPr/>
          <p:nvPr/>
        </p:nvSpPr>
        <p:spPr>
          <a:xfrm>
            <a:off x="904170" y="1961206"/>
            <a:ext cx="1672931" cy="1672931"/>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8" dirty="0"/>
          </a:p>
        </p:txBody>
      </p:sp>
      <p:sp>
        <p:nvSpPr>
          <p:cNvPr id="188" name="稻壳儿_刀客儿出品_9"/>
          <p:cNvSpPr/>
          <p:nvPr/>
        </p:nvSpPr>
        <p:spPr>
          <a:xfrm>
            <a:off x="2595372" y="4346926"/>
            <a:ext cx="1672931" cy="1672931"/>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8" dirty="0"/>
          </a:p>
        </p:txBody>
      </p:sp>
      <p:sp>
        <p:nvSpPr>
          <p:cNvPr id="189" name="稻壳儿_刀客儿出品_10"/>
          <p:cNvSpPr/>
          <p:nvPr/>
        </p:nvSpPr>
        <p:spPr>
          <a:xfrm>
            <a:off x="4388463" y="1961206"/>
            <a:ext cx="1672931" cy="1672931"/>
          </a:xfrm>
          <a:prstGeom prst="ellipse">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8" dirty="0"/>
          </a:p>
        </p:txBody>
      </p:sp>
      <p:sp>
        <p:nvSpPr>
          <p:cNvPr id="190" name="稻壳儿_刀客儿出品_11"/>
          <p:cNvSpPr/>
          <p:nvPr/>
        </p:nvSpPr>
        <p:spPr>
          <a:xfrm>
            <a:off x="6130608" y="4346926"/>
            <a:ext cx="1672931" cy="1672931"/>
          </a:xfrm>
          <a:prstGeom prst="ellipse">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8" dirty="0"/>
          </a:p>
        </p:txBody>
      </p:sp>
      <p:sp>
        <p:nvSpPr>
          <p:cNvPr id="191" name="稻壳儿_刀客儿出品_12"/>
          <p:cNvSpPr/>
          <p:nvPr/>
        </p:nvSpPr>
        <p:spPr>
          <a:xfrm>
            <a:off x="7872755" y="1961206"/>
            <a:ext cx="1672931" cy="1672931"/>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8" dirty="0"/>
          </a:p>
        </p:txBody>
      </p:sp>
      <p:sp>
        <p:nvSpPr>
          <p:cNvPr id="192" name="稻壳儿_刀客儿出品_13"/>
          <p:cNvSpPr/>
          <p:nvPr/>
        </p:nvSpPr>
        <p:spPr>
          <a:xfrm>
            <a:off x="9614900" y="4346926"/>
            <a:ext cx="1672931" cy="1672931"/>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8" dirty="0"/>
          </a:p>
        </p:txBody>
      </p:sp>
      <p:sp>
        <p:nvSpPr>
          <p:cNvPr id="193" name="稻壳儿_刀客儿出品_14"/>
          <p:cNvSpPr txBox="1"/>
          <p:nvPr/>
        </p:nvSpPr>
        <p:spPr>
          <a:xfrm>
            <a:off x="990193" y="2475005"/>
            <a:ext cx="1500885" cy="645690"/>
          </a:xfrm>
          <a:prstGeom prst="rect">
            <a:avLst/>
          </a:prstGeom>
          <a:noFill/>
        </p:spPr>
        <p:txBody>
          <a:bodyPr wrap="square" rtlCol="0">
            <a:spAutoFit/>
          </a:bodyPr>
          <a:lstStyle/>
          <a:p>
            <a:pPr algn="ctr"/>
            <a:r>
              <a:rPr lang="en-US" sz="1798" b="1" dirty="0">
                <a:solidFill>
                  <a:schemeClr val="bg1"/>
                </a:solidFill>
              </a:rPr>
              <a:t>WRITE SOMETHING</a:t>
            </a:r>
          </a:p>
        </p:txBody>
      </p:sp>
      <p:sp>
        <p:nvSpPr>
          <p:cNvPr id="194" name="稻壳儿_刀客儿出品_15"/>
          <p:cNvSpPr txBox="1"/>
          <p:nvPr/>
        </p:nvSpPr>
        <p:spPr>
          <a:xfrm>
            <a:off x="2674534" y="4905589"/>
            <a:ext cx="1500885" cy="645690"/>
          </a:xfrm>
          <a:prstGeom prst="rect">
            <a:avLst/>
          </a:prstGeom>
          <a:noFill/>
        </p:spPr>
        <p:txBody>
          <a:bodyPr wrap="square" rtlCol="0">
            <a:spAutoFit/>
          </a:bodyPr>
          <a:lstStyle/>
          <a:p>
            <a:pPr algn="ctr"/>
            <a:r>
              <a:rPr lang="en-US" sz="1798" b="1" dirty="0">
                <a:solidFill>
                  <a:schemeClr val="bg1"/>
                </a:solidFill>
              </a:rPr>
              <a:t>WRITE SOMETHING</a:t>
            </a:r>
          </a:p>
        </p:txBody>
      </p:sp>
      <p:sp>
        <p:nvSpPr>
          <p:cNvPr id="195" name="稻壳儿_刀客儿出品_16"/>
          <p:cNvSpPr txBox="1"/>
          <p:nvPr/>
        </p:nvSpPr>
        <p:spPr>
          <a:xfrm>
            <a:off x="4474486" y="2475004"/>
            <a:ext cx="1500885" cy="645690"/>
          </a:xfrm>
          <a:prstGeom prst="rect">
            <a:avLst/>
          </a:prstGeom>
          <a:noFill/>
        </p:spPr>
        <p:txBody>
          <a:bodyPr wrap="square" rtlCol="0">
            <a:spAutoFit/>
          </a:bodyPr>
          <a:lstStyle/>
          <a:p>
            <a:pPr algn="ctr"/>
            <a:r>
              <a:rPr lang="en-US" sz="1798" b="1" dirty="0">
                <a:solidFill>
                  <a:schemeClr val="bg1"/>
                </a:solidFill>
              </a:rPr>
              <a:t>WRITE SOMETHING</a:t>
            </a:r>
          </a:p>
        </p:txBody>
      </p:sp>
      <p:sp>
        <p:nvSpPr>
          <p:cNvPr id="196" name="稻壳儿_刀客儿出品_17"/>
          <p:cNvSpPr txBox="1"/>
          <p:nvPr/>
        </p:nvSpPr>
        <p:spPr>
          <a:xfrm>
            <a:off x="6216631" y="4905589"/>
            <a:ext cx="1500885" cy="645690"/>
          </a:xfrm>
          <a:prstGeom prst="rect">
            <a:avLst/>
          </a:prstGeom>
          <a:noFill/>
        </p:spPr>
        <p:txBody>
          <a:bodyPr wrap="square" rtlCol="0">
            <a:spAutoFit/>
          </a:bodyPr>
          <a:lstStyle/>
          <a:p>
            <a:pPr algn="ctr"/>
            <a:r>
              <a:rPr lang="en-US" sz="1798" b="1" dirty="0">
                <a:solidFill>
                  <a:schemeClr val="bg1"/>
                </a:solidFill>
              </a:rPr>
              <a:t>WRITE SOMETHING</a:t>
            </a:r>
          </a:p>
        </p:txBody>
      </p:sp>
      <p:sp>
        <p:nvSpPr>
          <p:cNvPr id="197" name="稻壳儿_刀客儿出品_18"/>
          <p:cNvSpPr txBox="1"/>
          <p:nvPr/>
        </p:nvSpPr>
        <p:spPr>
          <a:xfrm>
            <a:off x="7953433" y="2471411"/>
            <a:ext cx="1500885" cy="645690"/>
          </a:xfrm>
          <a:prstGeom prst="rect">
            <a:avLst/>
          </a:prstGeom>
          <a:noFill/>
        </p:spPr>
        <p:txBody>
          <a:bodyPr wrap="square" rtlCol="0">
            <a:spAutoFit/>
          </a:bodyPr>
          <a:lstStyle/>
          <a:p>
            <a:pPr algn="ctr"/>
            <a:r>
              <a:rPr lang="en-US" sz="1798" b="1" dirty="0">
                <a:solidFill>
                  <a:schemeClr val="bg1"/>
                </a:solidFill>
              </a:rPr>
              <a:t>WRITE SOMETHING</a:t>
            </a:r>
          </a:p>
        </p:txBody>
      </p:sp>
      <p:sp>
        <p:nvSpPr>
          <p:cNvPr id="198" name="稻壳儿_刀客儿出品_19"/>
          <p:cNvSpPr txBox="1"/>
          <p:nvPr/>
        </p:nvSpPr>
        <p:spPr>
          <a:xfrm>
            <a:off x="9700923" y="4901948"/>
            <a:ext cx="1500885" cy="645690"/>
          </a:xfrm>
          <a:prstGeom prst="rect">
            <a:avLst/>
          </a:prstGeom>
          <a:noFill/>
        </p:spPr>
        <p:txBody>
          <a:bodyPr wrap="square" rtlCol="0">
            <a:spAutoFit/>
          </a:bodyPr>
          <a:lstStyle/>
          <a:p>
            <a:pPr algn="ctr"/>
            <a:r>
              <a:rPr lang="en-US" sz="1798" b="1" dirty="0">
                <a:solidFill>
                  <a:schemeClr val="bg1"/>
                </a:solidFill>
              </a:rPr>
              <a:t>WRITE SOMETHING</a:t>
            </a:r>
          </a:p>
        </p:txBody>
      </p:sp>
      <p:sp>
        <p:nvSpPr>
          <p:cNvPr id="199" name="稻壳儿_刀客儿出品_20"/>
          <p:cNvSpPr/>
          <p:nvPr/>
        </p:nvSpPr>
        <p:spPr>
          <a:xfrm>
            <a:off x="2293565" y="1698969"/>
            <a:ext cx="508171" cy="508171"/>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8" dirty="0"/>
          </a:p>
        </p:txBody>
      </p:sp>
      <p:sp>
        <p:nvSpPr>
          <p:cNvPr id="200" name="稻壳儿_刀客儿出品_21"/>
          <p:cNvSpPr txBox="1"/>
          <p:nvPr/>
        </p:nvSpPr>
        <p:spPr>
          <a:xfrm>
            <a:off x="2215441" y="1768674"/>
            <a:ext cx="664419" cy="369012"/>
          </a:xfrm>
          <a:prstGeom prst="rect">
            <a:avLst/>
          </a:prstGeom>
          <a:noFill/>
        </p:spPr>
        <p:txBody>
          <a:bodyPr wrap="square" rtlCol="0">
            <a:spAutoFit/>
          </a:bodyPr>
          <a:lstStyle/>
          <a:p>
            <a:pPr algn="ctr"/>
            <a:r>
              <a:rPr lang="en-US" sz="1798" b="1" dirty="0">
                <a:solidFill>
                  <a:schemeClr val="bg1"/>
                </a:solidFill>
              </a:rPr>
              <a:t>01</a:t>
            </a:r>
          </a:p>
        </p:txBody>
      </p:sp>
      <p:sp>
        <p:nvSpPr>
          <p:cNvPr id="201" name="稻壳儿_刀客儿出品_22"/>
          <p:cNvSpPr/>
          <p:nvPr/>
        </p:nvSpPr>
        <p:spPr>
          <a:xfrm>
            <a:off x="3926478" y="4017910"/>
            <a:ext cx="508171" cy="508171"/>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8" dirty="0"/>
          </a:p>
        </p:txBody>
      </p:sp>
      <p:sp>
        <p:nvSpPr>
          <p:cNvPr id="202" name="稻壳儿_刀客儿出品_23"/>
          <p:cNvSpPr txBox="1"/>
          <p:nvPr/>
        </p:nvSpPr>
        <p:spPr>
          <a:xfrm>
            <a:off x="3848354" y="4087615"/>
            <a:ext cx="664419" cy="369012"/>
          </a:xfrm>
          <a:prstGeom prst="rect">
            <a:avLst/>
          </a:prstGeom>
          <a:noFill/>
        </p:spPr>
        <p:txBody>
          <a:bodyPr wrap="square" rtlCol="0">
            <a:spAutoFit/>
          </a:bodyPr>
          <a:lstStyle/>
          <a:p>
            <a:pPr algn="ctr"/>
            <a:r>
              <a:rPr lang="en-US" sz="1798" b="1" dirty="0">
                <a:solidFill>
                  <a:schemeClr val="bg1"/>
                </a:solidFill>
              </a:rPr>
              <a:t>02</a:t>
            </a:r>
          </a:p>
        </p:txBody>
      </p:sp>
      <p:sp>
        <p:nvSpPr>
          <p:cNvPr id="203" name="稻壳儿_刀客儿出品_24"/>
          <p:cNvSpPr/>
          <p:nvPr/>
        </p:nvSpPr>
        <p:spPr>
          <a:xfrm>
            <a:off x="5784686" y="1698969"/>
            <a:ext cx="508171" cy="508171"/>
          </a:xfrm>
          <a:prstGeom prst="ellipse">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8" dirty="0"/>
          </a:p>
        </p:txBody>
      </p:sp>
      <p:sp>
        <p:nvSpPr>
          <p:cNvPr id="204" name="稻壳儿_刀客儿出品_25"/>
          <p:cNvSpPr txBox="1"/>
          <p:nvPr/>
        </p:nvSpPr>
        <p:spPr>
          <a:xfrm>
            <a:off x="5706562" y="1768674"/>
            <a:ext cx="664419" cy="369012"/>
          </a:xfrm>
          <a:prstGeom prst="rect">
            <a:avLst/>
          </a:prstGeom>
          <a:noFill/>
        </p:spPr>
        <p:txBody>
          <a:bodyPr wrap="square" rtlCol="0">
            <a:spAutoFit/>
          </a:bodyPr>
          <a:lstStyle/>
          <a:p>
            <a:pPr algn="ctr"/>
            <a:r>
              <a:rPr lang="en-US" sz="1798" b="1" dirty="0">
                <a:solidFill>
                  <a:schemeClr val="bg1"/>
                </a:solidFill>
              </a:rPr>
              <a:t>03</a:t>
            </a:r>
          </a:p>
        </p:txBody>
      </p:sp>
      <p:sp>
        <p:nvSpPr>
          <p:cNvPr id="205" name="稻壳儿_刀客儿出品_26"/>
          <p:cNvSpPr/>
          <p:nvPr/>
        </p:nvSpPr>
        <p:spPr>
          <a:xfrm>
            <a:off x="7476111" y="4017910"/>
            <a:ext cx="508171" cy="508171"/>
          </a:xfrm>
          <a:prstGeom prst="ellipse">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8" dirty="0"/>
          </a:p>
        </p:txBody>
      </p:sp>
      <p:sp>
        <p:nvSpPr>
          <p:cNvPr id="206" name="稻壳儿_刀客儿出品_27"/>
          <p:cNvSpPr txBox="1"/>
          <p:nvPr/>
        </p:nvSpPr>
        <p:spPr>
          <a:xfrm>
            <a:off x="7397987" y="4087615"/>
            <a:ext cx="664419" cy="369012"/>
          </a:xfrm>
          <a:prstGeom prst="rect">
            <a:avLst/>
          </a:prstGeom>
          <a:noFill/>
        </p:spPr>
        <p:txBody>
          <a:bodyPr wrap="square" rtlCol="0">
            <a:spAutoFit/>
          </a:bodyPr>
          <a:lstStyle/>
          <a:p>
            <a:pPr algn="ctr"/>
            <a:r>
              <a:rPr lang="en-US" sz="1798" b="1" dirty="0">
                <a:solidFill>
                  <a:schemeClr val="bg1"/>
                </a:solidFill>
              </a:rPr>
              <a:t>04</a:t>
            </a:r>
          </a:p>
        </p:txBody>
      </p:sp>
      <p:sp>
        <p:nvSpPr>
          <p:cNvPr id="207" name="稻壳儿_刀客儿出品_28"/>
          <p:cNvSpPr/>
          <p:nvPr/>
        </p:nvSpPr>
        <p:spPr>
          <a:xfrm>
            <a:off x="9272856" y="1696843"/>
            <a:ext cx="508171" cy="508171"/>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8" dirty="0"/>
          </a:p>
        </p:txBody>
      </p:sp>
      <p:sp>
        <p:nvSpPr>
          <p:cNvPr id="208" name="稻壳儿_刀客儿出品_29"/>
          <p:cNvSpPr txBox="1"/>
          <p:nvPr/>
        </p:nvSpPr>
        <p:spPr>
          <a:xfrm>
            <a:off x="9194732" y="1766548"/>
            <a:ext cx="664419" cy="369012"/>
          </a:xfrm>
          <a:prstGeom prst="rect">
            <a:avLst/>
          </a:prstGeom>
          <a:noFill/>
        </p:spPr>
        <p:txBody>
          <a:bodyPr wrap="square" rtlCol="0">
            <a:spAutoFit/>
          </a:bodyPr>
          <a:lstStyle/>
          <a:p>
            <a:pPr algn="ctr"/>
            <a:r>
              <a:rPr lang="en-US" sz="1798" b="1" dirty="0">
                <a:solidFill>
                  <a:schemeClr val="bg1"/>
                </a:solidFill>
              </a:rPr>
              <a:t>05</a:t>
            </a:r>
          </a:p>
        </p:txBody>
      </p:sp>
      <p:sp>
        <p:nvSpPr>
          <p:cNvPr id="209" name="稻壳儿_刀客儿出品_30"/>
          <p:cNvSpPr/>
          <p:nvPr/>
        </p:nvSpPr>
        <p:spPr>
          <a:xfrm>
            <a:off x="10974838" y="4017910"/>
            <a:ext cx="508171" cy="508171"/>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8" dirty="0"/>
          </a:p>
        </p:txBody>
      </p:sp>
      <p:sp>
        <p:nvSpPr>
          <p:cNvPr id="210" name="稻壳儿_刀客儿出品_31"/>
          <p:cNvSpPr txBox="1"/>
          <p:nvPr/>
        </p:nvSpPr>
        <p:spPr>
          <a:xfrm>
            <a:off x="10896715" y="4087615"/>
            <a:ext cx="664419" cy="369012"/>
          </a:xfrm>
          <a:prstGeom prst="rect">
            <a:avLst/>
          </a:prstGeom>
          <a:noFill/>
        </p:spPr>
        <p:txBody>
          <a:bodyPr wrap="square" rtlCol="0">
            <a:spAutoFit/>
          </a:bodyPr>
          <a:lstStyle/>
          <a:p>
            <a:pPr algn="ctr"/>
            <a:r>
              <a:rPr lang="en-US" sz="1798" b="1" dirty="0">
                <a:solidFill>
                  <a:schemeClr val="bg1"/>
                </a:solidFill>
              </a:rPr>
              <a:t>05</a:t>
            </a:r>
          </a:p>
        </p:txBody>
      </p:sp>
      <p:sp>
        <p:nvSpPr>
          <p:cNvPr id="211" name="稻壳儿_刀客儿出品_32"/>
          <p:cNvSpPr/>
          <p:nvPr/>
        </p:nvSpPr>
        <p:spPr>
          <a:xfrm>
            <a:off x="2087202" y="1498866"/>
            <a:ext cx="206363" cy="206363"/>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8" dirty="0"/>
          </a:p>
        </p:txBody>
      </p:sp>
      <p:sp>
        <p:nvSpPr>
          <p:cNvPr id="212" name="稻壳儿_刀客儿出品_33"/>
          <p:cNvSpPr/>
          <p:nvPr/>
        </p:nvSpPr>
        <p:spPr>
          <a:xfrm>
            <a:off x="6318636" y="2069107"/>
            <a:ext cx="206363" cy="206363"/>
          </a:xfrm>
          <a:prstGeom prst="ellipse">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8" dirty="0"/>
          </a:p>
        </p:txBody>
      </p:sp>
      <p:sp>
        <p:nvSpPr>
          <p:cNvPr id="214" name="稻壳儿_刀客儿出品_34"/>
          <p:cNvSpPr/>
          <p:nvPr/>
        </p:nvSpPr>
        <p:spPr>
          <a:xfrm>
            <a:off x="11431206" y="4456377"/>
            <a:ext cx="206363" cy="206363"/>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8" dirty="0"/>
          </a:p>
        </p:txBody>
      </p:sp>
      <p:sp>
        <p:nvSpPr>
          <p:cNvPr id="215" name="稻壳儿_刀客儿出品_35"/>
          <p:cNvSpPr/>
          <p:nvPr/>
        </p:nvSpPr>
        <p:spPr>
          <a:xfrm>
            <a:off x="7372929" y="3848499"/>
            <a:ext cx="206363" cy="206363"/>
          </a:xfrm>
          <a:prstGeom prst="ellipse">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8" dirty="0"/>
          </a:p>
        </p:txBody>
      </p:sp>
      <p:sp>
        <p:nvSpPr>
          <p:cNvPr id="216" name="稻壳儿_刀客儿出品_36"/>
          <p:cNvSpPr/>
          <p:nvPr/>
        </p:nvSpPr>
        <p:spPr>
          <a:xfrm>
            <a:off x="4443224" y="3976643"/>
            <a:ext cx="206363" cy="206363"/>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8" dirty="0"/>
          </a:p>
        </p:txBody>
      </p:sp>
      <p:sp>
        <p:nvSpPr>
          <p:cNvPr id="52" name="稻壳儿_刀客儿出品_37">
            <a:extLst>
              <a:ext uri="{FF2B5EF4-FFF2-40B4-BE49-F238E27FC236}">
                <a16:creationId xmlns:a16="http://schemas.microsoft.com/office/drawing/2014/main" id="{0F65483D-01FE-4D11-B52D-90D27178AB35}"/>
              </a:ext>
            </a:extLst>
          </p:cNvPr>
          <p:cNvSpPr txBox="1"/>
          <p:nvPr/>
        </p:nvSpPr>
        <p:spPr>
          <a:xfrm>
            <a:off x="4054723" y="509272"/>
            <a:ext cx="4082553" cy="584775"/>
          </a:xfrm>
          <a:prstGeom prst="rect">
            <a:avLst/>
          </a:prstGeom>
          <a:noFill/>
        </p:spPr>
        <p:txBody>
          <a:bodyPr wrap="none" rtlCol="0">
            <a:spAutoFit/>
          </a:bodyPr>
          <a:lstStyle>
            <a:defPPr>
              <a:defRPr lang="en-US"/>
            </a:defPPr>
            <a:lvl1pPr algn="ctr">
              <a:defRPr sz="3200">
                <a:latin typeface="+mj-ea"/>
                <a:ea typeface="+mj-ea"/>
              </a:defRPr>
            </a:lvl1pPr>
          </a:lstStyle>
          <a:p>
            <a:r>
              <a:rPr lang="zh-CN" altLang="en-US" dirty="0"/>
              <a:t>在这里</a:t>
            </a:r>
            <a:r>
              <a:rPr lang="zh-CN" altLang="en-US"/>
              <a:t>添加标题</a:t>
            </a:r>
            <a:endParaRPr lang="en-US" dirty="0"/>
          </a:p>
        </p:txBody>
      </p:sp>
      <p:sp>
        <p:nvSpPr>
          <p:cNvPr id="53" name="稻壳儿_刀客儿出品_38">
            <a:extLst>
              <a:ext uri="{FF2B5EF4-FFF2-40B4-BE49-F238E27FC236}">
                <a16:creationId xmlns:a16="http://schemas.microsoft.com/office/drawing/2014/main" id="{AEA94166-70CA-4C1F-B1AC-867AE1788087}"/>
              </a:ext>
            </a:extLst>
          </p:cNvPr>
          <p:cNvSpPr txBox="1"/>
          <p:nvPr/>
        </p:nvSpPr>
        <p:spPr>
          <a:xfrm>
            <a:off x="3291619" y="1031741"/>
            <a:ext cx="5608761" cy="307777"/>
          </a:xfrm>
          <a:prstGeom prst="rect">
            <a:avLst/>
          </a:prstGeom>
          <a:noFill/>
        </p:spPr>
        <p:txBody>
          <a:bodyPr wrap="none" rtlCol="0">
            <a:spAutoFit/>
          </a:bodyPr>
          <a:lstStyle>
            <a:defPPr>
              <a:defRPr lang="en-US"/>
            </a:defPPr>
            <a:lvl1pPr algn="ctr">
              <a:defRPr sz="1400"/>
            </a:lvl1pPr>
          </a:lstStyle>
          <a:p>
            <a:r>
              <a:rPr lang="en-US" altLang="zh-CN" dirty="0"/>
              <a:t>Lorem ipsum dolor </a:t>
            </a:r>
            <a:r>
              <a:rPr lang="en-US" altLang="zh-CN"/>
              <a:t>sit amet, consectetuer adipiscing elit.</a:t>
            </a:r>
            <a:endParaRPr lang="en-US" dirty="0"/>
          </a:p>
        </p:txBody>
      </p:sp>
    </p:spTree>
    <p:extLst>
      <p:ext uri="{BB962C8B-B14F-4D97-AF65-F5344CB8AC3E}">
        <p14:creationId xmlns:p14="http://schemas.microsoft.com/office/powerpoint/2010/main" val="387303196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wheel(1)">
                                      <p:cBhvr>
                                        <p:cTn id="7" dur="2000"/>
                                        <p:tgtEl>
                                          <p:spTgt spid="52"/>
                                        </p:tgtEl>
                                      </p:cBhvr>
                                    </p:animEffect>
                                  </p:childTnLst>
                                </p:cTn>
                              </p:par>
                              <p:par>
                                <p:cTn id="8" presetID="21" presetClass="entr" presetSubtype="1" fill="hold" grpId="0" nodeType="withEffect">
                                  <p:stCondLst>
                                    <p:cond delay="0"/>
                                  </p:stCondLst>
                                  <p:childTnLst>
                                    <p:set>
                                      <p:cBhvr>
                                        <p:cTn id="9" dur="1" fill="hold">
                                          <p:stCondLst>
                                            <p:cond delay="0"/>
                                          </p:stCondLst>
                                        </p:cTn>
                                        <p:tgtEl>
                                          <p:spTgt spid="53"/>
                                        </p:tgtEl>
                                        <p:attrNameLst>
                                          <p:attrName>style.visibility</p:attrName>
                                        </p:attrNameLst>
                                      </p:cBhvr>
                                      <p:to>
                                        <p:strVal val="visible"/>
                                      </p:to>
                                    </p:set>
                                    <p:animEffect transition="in" filter="wheel(1)">
                                      <p:cBhvr>
                                        <p:cTn id="10" dur="2000"/>
                                        <p:tgtEl>
                                          <p:spTgt spid="53"/>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grpId="0" nodeType="clickEffect">
                                  <p:stCondLst>
                                    <p:cond delay="0"/>
                                  </p:stCondLst>
                                  <p:childTnLst>
                                    <p:set>
                                      <p:cBhvr>
                                        <p:cTn id="14" dur="1" fill="hold">
                                          <p:stCondLst>
                                            <p:cond delay="0"/>
                                          </p:stCondLst>
                                        </p:cTn>
                                        <p:tgtEl>
                                          <p:spTgt spid="170"/>
                                        </p:tgtEl>
                                        <p:attrNameLst>
                                          <p:attrName>style.visibility</p:attrName>
                                        </p:attrNameLst>
                                      </p:cBhvr>
                                      <p:to>
                                        <p:strVal val="visible"/>
                                      </p:to>
                                    </p:set>
                                    <p:animEffect transition="in" filter="wipe(down)">
                                      <p:cBhvr>
                                        <p:cTn id="15" dur="500"/>
                                        <p:tgtEl>
                                          <p:spTgt spid="170"/>
                                        </p:tgtEl>
                                      </p:cBhvr>
                                    </p:animEffect>
                                  </p:childTnLst>
                                </p:cTn>
                              </p:par>
                              <p:par>
                                <p:cTn id="16" presetID="22" presetClass="entr" presetSubtype="4" fill="hold" nodeType="withEffect">
                                  <p:stCondLst>
                                    <p:cond delay="0"/>
                                  </p:stCondLst>
                                  <p:childTnLst>
                                    <p:set>
                                      <p:cBhvr>
                                        <p:cTn id="17" dur="1" fill="hold">
                                          <p:stCondLst>
                                            <p:cond delay="0"/>
                                          </p:stCondLst>
                                        </p:cTn>
                                        <p:tgtEl>
                                          <p:spTgt spid="172"/>
                                        </p:tgtEl>
                                        <p:attrNameLst>
                                          <p:attrName>style.visibility</p:attrName>
                                        </p:attrNameLst>
                                      </p:cBhvr>
                                      <p:to>
                                        <p:strVal val="visible"/>
                                      </p:to>
                                    </p:set>
                                    <p:animEffect transition="in" filter="wipe(down)">
                                      <p:cBhvr>
                                        <p:cTn id="18" dur="500"/>
                                        <p:tgtEl>
                                          <p:spTgt spid="172"/>
                                        </p:tgtEl>
                                      </p:cBhvr>
                                    </p:animEffect>
                                  </p:childTnLst>
                                </p:cTn>
                              </p:par>
                              <p:par>
                                <p:cTn id="19" presetID="22" presetClass="entr" presetSubtype="4" fill="hold" nodeType="withEffect">
                                  <p:stCondLst>
                                    <p:cond delay="0"/>
                                  </p:stCondLst>
                                  <p:childTnLst>
                                    <p:set>
                                      <p:cBhvr>
                                        <p:cTn id="20" dur="1" fill="hold">
                                          <p:stCondLst>
                                            <p:cond delay="0"/>
                                          </p:stCondLst>
                                        </p:cTn>
                                        <p:tgtEl>
                                          <p:spTgt spid="175"/>
                                        </p:tgtEl>
                                        <p:attrNameLst>
                                          <p:attrName>style.visibility</p:attrName>
                                        </p:attrNameLst>
                                      </p:cBhvr>
                                      <p:to>
                                        <p:strVal val="visible"/>
                                      </p:to>
                                    </p:set>
                                    <p:animEffect transition="in" filter="wipe(down)">
                                      <p:cBhvr>
                                        <p:cTn id="21" dur="500"/>
                                        <p:tgtEl>
                                          <p:spTgt spid="175"/>
                                        </p:tgtEl>
                                      </p:cBhvr>
                                    </p:animEffect>
                                  </p:childTnLst>
                                </p:cTn>
                              </p:par>
                              <p:par>
                                <p:cTn id="22" presetID="22" presetClass="entr" presetSubtype="4" fill="hold" nodeType="withEffect">
                                  <p:stCondLst>
                                    <p:cond delay="0"/>
                                  </p:stCondLst>
                                  <p:childTnLst>
                                    <p:set>
                                      <p:cBhvr>
                                        <p:cTn id="23" dur="1" fill="hold">
                                          <p:stCondLst>
                                            <p:cond delay="0"/>
                                          </p:stCondLst>
                                        </p:cTn>
                                        <p:tgtEl>
                                          <p:spTgt spid="178"/>
                                        </p:tgtEl>
                                        <p:attrNameLst>
                                          <p:attrName>style.visibility</p:attrName>
                                        </p:attrNameLst>
                                      </p:cBhvr>
                                      <p:to>
                                        <p:strVal val="visible"/>
                                      </p:to>
                                    </p:set>
                                    <p:animEffect transition="in" filter="wipe(down)">
                                      <p:cBhvr>
                                        <p:cTn id="24" dur="500"/>
                                        <p:tgtEl>
                                          <p:spTgt spid="178"/>
                                        </p:tgtEl>
                                      </p:cBhvr>
                                    </p:animEffect>
                                  </p:childTnLst>
                                </p:cTn>
                              </p:par>
                              <p:par>
                                <p:cTn id="25" presetID="22" presetClass="entr" presetSubtype="4" fill="hold" nodeType="withEffect">
                                  <p:stCondLst>
                                    <p:cond delay="0"/>
                                  </p:stCondLst>
                                  <p:childTnLst>
                                    <p:set>
                                      <p:cBhvr>
                                        <p:cTn id="26" dur="1" fill="hold">
                                          <p:stCondLst>
                                            <p:cond delay="0"/>
                                          </p:stCondLst>
                                        </p:cTn>
                                        <p:tgtEl>
                                          <p:spTgt spid="181"/>
                                        </p:tgtEl>
                                        <p:attrNameLst>
                                          <p:attrName>style.visibility</p:attrName>
                                        </p:attrNameLst>
                                      </p:cBhvr>
                                      <p:to>
                                        <p:strVal val="visible"/>
                                      </p:to>
                                    </p:set>
                                    <p:animEffect transition="in" filter="wipe(down)">
                                      <p:cBhvr>
                                        <p:cTn id="27" dur="500"/>
                                        <p:tgtEl>
                                          <p:spTgt spid="181"/>
                                        </p:tgtEl>
                                      </p:cBhvr>
                                    </p:animEffect>
                                  </p:childTnLst>
                                </p:cTn>
                              </p:par>
                              <p:par>
                                <p:cTn id="28" presetID="22" presetClass="entr" presetSubtype="4" fill="hold" nodeType="withEffect">
                                  <p:stCondLst>
                                    <p:cond delay="0"/>
                                  </p:stCondLst>
                                  <p:childTnLst>
                                    <p:set>
                                      <p:cBhvr>
                                        <p:cTn id="29" dur="1" fill="hold">
                                          <p:stCondLst>
                                            <p:cond delay="0"/>
                                          </p:stCondLst>
                                        </p:cTn>
                                        <p:tgtEl>
                                          <p:spTgt spid="184"/>
                                        </p:tgtEl>
                                        <p:attrNameLst>
                                          <p:attrName>style.visibility</p:attrName>
                                        </p:attrNameLst>
                                      </p:cBhvr>
                                      <p:to>
                                        <p:strVal val="visible"/>
                                      </p:to>
                                    </p:set>
                                    <p:animEffect transition="in" filter="wipe(down)">
                                      <p:cBhvr>
                                        <p:cTn id="30" dur="500"/>
                                        <p:tgtEl>
                                          <p:spTgt spid="184"/>
                                        </p:tgtEl>
                                      </p:cBhvr>
                                    </p:animEffect>
                                  </p:childTnLst>
                                </p:cTn>
                              </p:par>
                              <p:par>
                                <p:cTn id="31" presetID="22" presetClass="entr" presetSubtype="4" fill="hold" grpId="0" nodeType="withEffect">
                                  <p:stCondLst>
                                    <p:cond delay="0"/>
                                  </p:stCondLst>
                                  <p:childTnLst>
                                    <p:set>
                                      <p:cBhvr>
                                        <p:cTn id="32" dur="1" fill="hold">
                                          <p:stCondLst>
                                            <p:cond delay="0"/>
                                          </p:stCondLst>
                                        </p:cTn>
                                        <p:tgtEl>
                                          <p:spTgt spid="187"/>
                                        </p:tgtEl>
                                        <p:attrNameLst>
                                          <p:attrName>style.visibility</p:attrName>
                                        </p:attrNameLst>
                                      </p:cBhvr>
                                      <p:to>
                                        <p:strVal val="visible"/>
                                      </p:to>
                                    </p:set>
                                    <p:animEffect transition="in" filter="wipe(down)">
                                      <p:cBhvr>
                                        <p:cTn id="33" dur="500"/>
                                        <p:tgtEl>
                                          <p:spTgt spid="187"/>
                                        </p:tgtEl>
                                      </p:cBhvr>
                                    </p:animEffect>
                                  </p:childTnLst>
                                </p:cTn>
                              </p:par>
                              <p:par>
                                <p:cTn id="34" presetID="22" presetClass="entr" presetSubtype="4" fill="hold" grpId="0" nodeType="withEffect">
                                  <p:stCondLst>
                                    <p:cond delay="0"/>
                                  </p:stCondLst>
                                  <p:childTnLst>
                                    <p:set>
                                      <p:cBhvr>
                                        <p:cTn id="35" dur="1" fill="hold">
                                          <p:stCondLst>
                                            <p:cond delay="0"/>
                                          </p:stCondLst>
                                        </p:cTn>
                                        <p:tgtEl>
                                          <p:spTgt spid="188"/>
                                        </p:tgtEl>
                                        <p:attrNameLst>
                                          <p:attrName>style.visibility</p:attrName>
                                        </p:attrNameLst>
                                      </p:cBhvr>
                                      <p:to>
                                        <p:strVal val="visible"/>
                                      </p:to>
                                    </p:set>
                                    <p:animEffect transition="in" filter="wipe(down)">
                                      <p:cBhvr>
                                        <p:cTn id="36" dur="500"/>
                                        <p:tgtEl>
                                          <p:spTgt spid="188"/>
                                        </p:tgtEl>
                                      </p:cBhvr>
                                    </p:animEffect>
                                  </p:childTnLst>
                                </p:cTn>
                              </p:par>
                              <p:par>
                                <p:cTn id="37" presetID="22" presetClass="entr" presetSubtype="4" fill="hold" grpId="0" nodeType="withEffect">
                                  <p:stCondLst>
                                    <p:cond delay="0"/>
                                  </p:stCondLst>
                                  <p:childTnLst>
                                    <p:set>
                                      <p:cBhvr>
                                        <p:cTn id="38" dur="1" fill="hold">
                                          <p:stCondLst>
                                            <p:cond delay="0"/>
                                          </p:stCondLst>
                                        </p:cTn>
                                        <p:tgtEl>
                                          <p:spTgt spid="189"/>
                                        </p:tgtEl>
                                        <p:attrNameLst>
                                          <p:attrName>style.visibility</p:attrName>
                                        </p:attrNameLst>
                                      </p:cBhvr>
                                      <p:to>
                                        <p:strVal val="visible"/>
                                      </p:to>
                                    </p:set>
                                    <p:animEffect transition="in" filter="wipe(down)">
                                      <p:cBhvr>
                                        <p:cTn id="39" dur="500"/>
                                        <p:tgtEl>
                                          <p:spTgt spid="189"/>
                                        </p:tgtEl>
                                      </p:cBhvr>
                                    </p:animEffect>
                                  </p:childTnLst>
                                </p:cTn>
                              </p:par>
                              <p:par>
                                <p:cTn id="40" presetID="22" presetClass="entr" presetSubtype="4" fill="hold" grpId="0" nodeType="withEffect">
                                  <p:stCondLst>
                                    <p:cond delay="0"/>
                                  </p:stCondLst>
                                  <p:childTnLst>
                                    <p:set>
                                      <p:cBhvr>
                                        <p:cTn id="41" dur="1" fill="hold">
                                          <p:stCondLst>
                                            <p:cond delay="0"/>
                                          </p:stCondLst>
                                        </p:cTn>
                                        <p:tgtEl>
                                          <p:spTgt spid="190"/>
                                        </p:tgtEl>
                                        <p:attrNameLst>
                                          <p:attrName>style.visibility</p:attrName>
                                        </p:attrNameLst>
                                      </p:cBhvr>
                                      <p:to>
                                        <p:strVal val="visible"/>
                                      </p:to>
                                    </p:set>
                                    <p:animEffect transition="in" filter="wipe(down)">
                                      <p:cBhvr>
                                        <p:cTn id="42" dur="500"/>
                                        <p:tgtEl>
                                          <p:spTgt spid="190"/>
                                        </p:tgtEl>
                                      </p:cBhvr>
                                    </p:animEffect>
                                  </p:childTnLst>
                                </p:cTn>
                              </p:par>
                              <p:par>
                                <p:cTn id="43" presetID="22" presetClass="entr" presetSubtype="4" fill="hold" grpId="0" nodeType="withEffect">
                                  <p:stCondLst>
                                    <p:cond delay="0"/>
                                  </p:stCondLst>
                                  <p:childTnLst>
                                    <p:set>
                                      <p:cBhvr>
                                        <p:cTn id="44" dur="1" fill="hold">
                                          <p:stCondLst>
                                            <p:cond delay="0"/>
                                          </p:stCondLst>
                                        </p:cTn>
                                        <p:tgtEl>
                                          <p:spTgt spid="191"/>
                                        </p:tgtEl>
                                        <p:attrNameLst>
                                          <p:attrName>style.visibility</p:attrName>
                                        </p:attrNameLst>
                                      </p:cBhvr>
                                      <p:to>
                                        <p:strVal val="visible"/>
                                      </p:to>
                                    </p:set>
                                    <p:animEffect transition="in" filter="wipe(down)">
                                      <p:cBhvr>
                                        <p:cTn id="45" dur="500"/>
                                        <p:tgtEl>
                                          <p:spTgt spid="191"/>
                                        </p:tgtEl>
                                      </p:cBhvr>
                                    </p:animEffect>
                                  </p:childTnLst>
                                </p:cTn>
                              </p:par>
                              <p:par>
                                <p:cTn id="46" presetID="22" presetClass="entr" presetSubtype="4" fill="hold" grpId="0" nodeType="withEffect">
                                  <p:stCondLst>
                                    <p:cond delay="0"/>
                                  </p:stCondLst>
                                  <p:childTnLst>
                                    <p:set>
                                      <p:cBhvr>
                                        <p:cTn id="47" dur="1" fill="hold">
                                          <p:stCondLst>
                                            <p:cond delay="0"/>
                                          </p:stCondLst>
                                        </p:cTn>
                                        <p:tgtEl>
                                          <p:spTgt spid="192"/>
                                        </p:tgtEl>
                                        <p:attrNameLst>
                                          <p:attrName>style.visibility</p:attrName>
                                        </p:attrNameLst>
                                      </p:cBhvr>
                                      <p:to>
                                        <p:strVal val="visible"/>
                                      </p:to>
                                    </p:set>
                                    <p:animEffect transition="in" filter="wipe(down)">
                                      <p:cBhvr>
                                        <p:cTn id="48" dur="500"/>
                                        <p:tgtEl>
                                          <p:spTgt spid="192"/>
                                        </p:tgtEl>
                                      </p:cBhvr>
                                    </p:animEffect>
                                  </p:childTnLst>
                                </p:cTn>
                              </p:par>
                              <p:par>
                                <p:cTn id="49" presetID="22" presetClass="entr" presetSubtype="4" fill="hold" grpId="0" nodeType="withEffect">
                                  <p:stCondLst>
                                    <p:cond delay="0"/>
                                  </p:stCondLst>
                                  <p:childTnLst>
                                    <p:set>
                                      <p:cBhvr>
                                        <p:cTn id="50" dur="1" fill="hold">
                                          <p:stCondLst>
                                            <p:cond delay="0"/>
                                          </p:stCondLst>
                                        </p:cTn>
                                        <p:tgtEl>
                                          <p:spTgt spid="193"/>
                                        </p:tgtEl>
                                        <p:attrNameLst>
                                          <p:attrName>style.visibility</p:attrName>
                                        </p:attrNameLst>
                                      </p:cBhvr>
                                      <p:to>
                                        <p:strVal val="visible"/>
                                      </p:to>
                                    </p:set>
                                    <p:animEffect transition="in" filter="wipe(down)">
                                      <p:cBhvr>
                                        <p:cTn id="51" dur="500"/>
                                        <p:tgtEl>
                                          <p:spTgt spid="193"/>
                                        </p:tgtEl>
                                      </p:cBhvr>
                                    </p:animEffect>
                                  </p:childTnLst>
                                </p:cTn>
                              </p:par>
                              <p:par>
                                <p:cTn id="52" presetID="22" presetClass="entr" presetSubtype="4" fill="hold" grpId="0" nodeType="withEffect">
                                  <p:stCondLst>
                                    <p:cond delay="0"/>
                                  </p:stCondLst>
                                  <p:childTnLst>
                                    <p:set>
                                      <p:cBhvr>
                                        <p:cTn id="53" dur="1" fill="hold">
                                          <p:stCondLst>
                                            <p:cond delay="0"/>
                                          </p:stCondLst>
                                        </p:cTn>
                                        <p:tgtEl>
                                          <p:spTgt spid="194"/>
                                        </p:tgtEl>
                                        <p:attrNameLst>
                                          <p:attrName>style.visibility</p:attrName>
                                        </p:attrNameLst>
                                      </p:cBhvr>
                                      <p:to>
                                        <p:strVal val="visible"/>
                                      </p:to>
                                    </p:set>
                                    <p:animEffect transition="in" filter="wipe(down)">
                                      <p:cBhvr>
                                        <p:cTn id="54" dur="500"/>
                                        <p:tgtEl>
                                          <p:spTgt spid="194"/>
                                        </p:tgtEl>
                                      </p:cBhvr>
                                    </p:animEffect>
                                  </p:childTnLst>
                                </p:cTn>
                              </p:par>
                              <p:par>
                                <p:cTn id="55" presetID="22" presetClass="entr" presetSubtype="4" fill="hold" grpId="0" nodeType="withEffect">
                                  <p:stCondLst>
                                    <p:cond delay="0"/>
                                  </p:stCondLst>
                                  <p:childTnLst>
                                    <p:set>
                                      <p:cBhvr>
                                        <p:cTn id="56" dur="1" fill="hold">
                                          <p:stCondLst>
                                            <p:cond delay="0"/>
                                          </p:stCondLst>
                                        </p:cTn>
                                        <p:tgtEl>
                                          <p:spTgt spid="195"/>
                                        </p:tgtEl>
                                        <p:attrNameLst>
                                          <p:attrName>style.visibility</p:attrName>
                                        </p:attrNameLst>
                                      </p:cBhvr>
                                      <p:to>
                                        <p:strVal val="visible"/>
                                      </p:to>
                                    </p:set>
                                    <p:animEffect transition="in" filter="wipe(down)">
                                      <p:cBhvr>
                                        <p:cTn id="57" dur="500"/>
                                        <p:tgtEl>
                                          <p:spTgt spid="195"/>
                                        </p:tgtEl>
                                      </p:cBhvr>
                                    </p:animEffect>
                                  </p:childTnLst>
                                </p:cTn>
                              </p:par>
                              <p:par>
                                <p:cTn id="58" presetID="22" presetClass="entr" presetSubtype="4" fill="hold" grpId="0" nodeType="withEffect">
                                  <p:stCondLst>
                                    <p:cond delay="0"/>
                                  </p:stCondLst>
                                  <p:childTnLst>
                                    <p:set>
                                      <p:cBhvr>
                                        <p:cTn id="59" dur="1" fill="hold">
                                          <p:stCondLst>
                                            <p:cond delay="0"/>
                                          </p:stCondLst>
                                        </p:cTn>
                                        <p:tgtEl>
                                          <p:spTgt spid="196"/>
                                        </p:tgtEl>
                                        <p:attrNameLst>
                                          <p:attrName>style.visibility</p:attrName>
                                        </p:attrNameLst>
                                      </p:cBhvr>
                                      <p:to>
                                        <p:strVal val="visible"/>
                                      </p:to>
                                    </p:set>
                                    <p:animEffect transition="in" filter="wipe(down)">
                                      <p:cBhvr>
                                        <p:cTn id="60" dur="500"/>
                                        <p:tgtEl>
                                          <p:spTgt spid="196"/>
                                        </p:tgtEl>
                                      </p:cBhvr>
                                    </p:animEffect>
                                  </p:childTnLst>
                                </p:cTn>
                              </p:par>
                              <p:par>
                                <p:cTn id="61" presetID="22" presetClass="entr" presetSubtype="4" fill="hold" grpId="0" nodeType="withEffect">
                                  <p:stCondLst>
                                    <p:cond delay="0"/>
                                  </p:stCondLst>
                                  <p:childTnLst>
                                    <p:set>
                                      <p:cBhvr>
                                        <p:cTn id="62" dur="1" fill="hold">
                                          <p:stCondLst>
                                            <p:cond delay="0"/>
                                          </p:stCondLst>
                                        </p:cTn>
                                        <p:tgtEl>
                                          <p:spTgt spid="197"/>
                                        </p:tgtEl>
                                        <p:attrNameLst>
                                          <p:attrName>style.visibility</p:attrName>
                                        </p:attrNameLst>
                                      </p:cBhvr>
                                      <p:to>
                                        <p:strVal val="visible"/>
                                      </p:to>
                                    </p:set>
                                    <p:animEffect transition="in" filter="wipe(down)">
                                      <p:cBhvr>
                                        <p:cTn id="63" dur="500"/>
                                        <p:tgtEl>
                                          <p:spTgt spid="197"/>
                                        </p:tgtEl>
                                      </p:cBhvr>
                                    </p:animEffect>
                                  </p:childTnLst>
                                </p:cTn>
                              </p:par>
                              <p:par>
                                <p:cTn id="64" presetID="22" presetClass="entr" presetSubtype="4" fill="hold" grpId="0" nodeType="withEffect">
                                  <p:stCondLst>
                                    <p:cond delay="0"/>
                                  </p:stCondLst>
                                  <p:childTnLst>
                                    <p:set>
                                      <p:cBhvr>
                                        <p:cTn id="65" dur="1" fill="hold">
                                          <p:stCondLst>
                                            <p:cond delay="0"/>
                                          </p:stCondLst>
                                        </p:cTn>
                                        <p:tgtEl>
                                          <p:spTgt spid="198"/>
                                        </p:tgtEl>
                                        <p:attrNameLst>
                                          <p:attrName>style.visibility</p:attrName>
                                        </p:attrNameLst>
                                      </p:cBhvr>
                                      <p:to>
                                        <p:strVal val="visible"/>
                                      </p:to>
                                    </p:set>
                                    <p:animEffect transition="in" filter="wipe(down)">
                                      <p:cBhvr>
                                        <p:cTn id="66" dur="500"/>
                                        <p:tgtEl>
                                          <p:spTgt spid="198"/>
                                        </p:tgtEl>
                                      </p:cBhvr>
                                    </p:animEffect>
                                  </p:childTnLst>
                                </p:cTn>
                              </p:par>
                              <p:par>
                                <p:cTn id="67" presetID="22" presetClass="entr" presetSubtype="4" fill="hold" grpId="0" nodeType="withEffect">
                                  <p:stCondLst>
                                    <p:cond delay="0"/>
                                  </p:stCondLst>
                                  <p:childTnLst>
                                    <p:set>
                                      <p:cBhvr>
                                        <p:cTn id="68" dur="1" fill="hold">
                                          <p:stCondLst>
                                            <p:cond delay="0"/>
                                          </p:stCondLst>
                                        </p:cTn>
                                        <p:tgtEl>
                                          <p:spTgt spid="199"/>
                                        </p:tgtEl>
                                        <p:attrNameLst>
                                          <p:attrName>style.visibility</p:attrName>
                                        </p:attrNameLst>
                                      </p:cBhvr>
                                      <p:to>
                                        <p:strVal val="visible"/>
                                      </p:to>
                                    </p:set>
                                    <p:animEffect transition="in" filter="wipe(down)">
                                      <p:cBhvr>
                                        <p:cTn id="69" dur="500"/>
                                        <p:tgtEl>
                                          <p:spTgt spid="199"/>
                                        </p:tgtEl>
                                      </p:cBhvr>
                                    </p:animEffect>
                                  </p:childTnLst>
                                </p:cTn>
                              </p:par>
                              <p:par>
                                <p:cTn id="70" presetID="22" presetClass="entr" presetSubtype="4" fill="hold" grpId="0" nodeType="withEffect">
                                  <p:stCondLst>
                                    <p:cond delay="0"/>
                                  </p:stCondLst>
                                  <p:childTnLst>
                                    <p:set>
                                      <p:cBhvr>
                                        <p:cTn id="71" dur="1" fill="hold">
                                          <p:stCondLst>
                                            <p:cond delay="0"/>
                                          </p:stCondLst>
                                        </p:cTn>
                                        <p:tgtEl>
                                          <p:spTgt spid="200"/>
                                        </p:tgtEl>
                                        <p:attrNameLst>
                                          <p:attrName>style.visibility</p:attrName>
                                        </p:attrNameLst>
                                      </p:cBhvr>
                                      <p:to>
                                        <p:strVal val="visible"/>
                                      </p:to>
                                    </p:set>
                                    <p:animEffect transition="in" filter="wipe(down)">
                                      <p:cBhvr>
                                        <p:cTn id="72" dur="500"/>
                                        <p:tgtEl>
                                          <p:spTgt spid="200"/>
                                        </p:tgtEl>
                                      </p:cBhvr>
                                    </p:animEffect>
                                  </p:childTnLst>
                                </p:cTn>
                              </p:par>
                              <p:par>
                                <p:cTn id="73" presetID="22" presetClass="entr" presetSubtype="4" fill="hold" grpId="0" nodeType="withEffect">
                                  <p:stCondLst>
                                    <p:cond delay="0"/>
                                  </p:stCondLst>
                                  <p:childTnLst>
                                    <p:set>
                                      <p:cBhvr>
                                        <p:cTn id="74" dur="1" fill="hold">
                                          <p:stCondLst>
                                            <p:cond delay="0"/>
                                          </p:stCondLst>
                                        </p:cTn>
                                        <p:tgtEl>
                                          <p:spTgt spid="201"/>
                                        </p:tgtEl>
                                        <p:attrNameLst>
                                          <p:attrName>style.visibility</p:attrName>
                                        </p:attrNameLst>
                                      </p:cBhvr>
                                      <p:to>
                                        <p:strVal val="visible"/>
                                      </p:to>
                                    </p:set>
                                    <p:animEffect transition="in" filter="wipe(down)">
                                      <p:cBhvr>
                                        <p:cTn id="75" dur="500"/>
                                        <p:tgtEl>
                                          <p:spTgt spid="201"/>
                                        </p:tgtEl>
                                      </p:cBhvr>
                                    </p:animEffect>
                                  </p:childTnLst>
                                </p:cTn>
                              </p:par>
                              <p:par>
                                <p:cTn id="76" presetID="22" presetClass="entr" presetSubtype="4" fill="hold" grpId="0" nodeType="withEffect">
                                  <p:stCondLst>
                                    <p:cond delay="0"/>
                                  </p:stCondLst>
                                  <p:childTnLst>
                                    <p:set>
                                      <p:cBhvr>
                                        <p:cTn id="77" dur="1" fill="hold">
                                          <p:stCondLst>
                                            <p:cond delay="0"/>
                                          </p:stCondLst>
                                        </p:cTn>
                                        <p:tgtEl>
                                          <p:spTgt spid="202"/>
                                        </p:tgtEl>
                                        <p:attrNameLst>
                                          <p:attrName>style.visibility</p:attrName>
                                        </p:attrNameLst>
                                      </p:cBhvr>
                                      <p:to>
                                        <p:strVal val="visible"/>
                                      </p:to>
                                    </p:set>
                                    <p:animEffect transition="in" filter="wipe(down)">
                                      <p:cBhvr>
                                        <p:cTn id="78" dur="500"/>
                                        <p:tgtEl>
                                          <p:spTgt spid="202"/>
                                        </p:tgtEl>
                                      </p:cBhvr>
                                    </p:animEffect>
                                  </p:childTnLst>
                                </p:cTn>
                              </p:par>
                              <p:par>
                                <p:cTn id="79" presetID="22" presetClass="entr" presetSubtype="4" fill="hold" grpId="0" nodeType="withEffect">
                                  <p:stCondLst>
                                    <p:cond delay="0"/>
                                  </p:stCondLst>
                                  <p:childTnLst>
                                    <p:set>
                                      <p:cBhvr>
                                        <p:cTn id="80" dur="1" fill="hold">
                                          <p:stCondLst>
                                            <p:cond delay="0"/>
                                          </p:stCondLst>
                                        </p:cTn>
                                        <p:tgtEl>
                                          <p:spTgt spid="203"/>
                                        </p:tgtEl>
                                        <p:attrNameLst>
                                          <p:attrName>style.visibility</p:attrName>
                                        </p:attrNameLst>
                                      </p:cBhvr>
                                      <p:to>
                                        <p:strVal val="visible"/>
                                      </p:to>
                                    </p:set>
                                    <p:animEffect transition="in" filter="wipe(down)">
                                      <p:cBhvr>
                                        <p:cTn id="81" dur="500"/>
                                        <p:tgtEl>
                                          <p:spTgt spid="203"/>
                                        </p:tgtEl>
                                      </p:cBhvr>
                                    </p:animEffect>
                                  </p:childTnLst>
                                </p:cTn>
                              </p:par>
                              <p:par>
                                <p:cTn id="82" presetID="22" presetClass="entr" presetSubtype="4" fill="hold" grpId="0" nodeType="withEffect">
                                  <p:stCondLst>
                                    <p:cond delay="0"/>
                                  </p:stCondLst>
                                  <p:childTnLst>
                                    <p:set>
                                      <p:cBhvr>
                                        <p:cTn id="83" dur="1" fill="hold">
                                          <p:stCondLst>
                                            <p:cond delay="0"/>
                                          </p:stCondLst>
                                        </p:cTn>
                                        <p:tgtEl>
                                          <p:spTgt spid="204"/>
                                        </p:tgtEl>
                                        <p:attrNameLst>
                                          <p:attrName>style.visibility</p:attrName>
                                        </p:attrNameLst>
                                      </p:cBhvr>
                                      <p:to>
                                        <p:strVal val="visible"/>
                                      </p:to>
                                    </p:set>
                                    <p:animEffect transition="in" filter="wipe(down)">
                                      <p:cBhvr>
                                        <p:cTn id="84" dur="500"/>
                                        <p:tgtEl>
                                          <p:spTgt spid="204"/>
                                        </p:tgtEl>
                                      </p:cBhvr>
                                    </p:animEffect>
                                  </p:childTnLst>
                                </p:cTn>
                              </p:par>
                              <p:par>
                                <p:cTn id="85" presetID="22" presetClass="entr" presetSubtype="4" fill="hold" grpId="0" nodeType="withEffect">
                                  <p:stCondLst>
                                    <p:cond delay="0"/>
                                  </p:stCondLst>
                                  <p:childTnLst>
                                    <p:set>
                                      <p:cBhvr>
                                        <p:cTn id="86" dur="1" fill="hold">
                                          <p:stCondLst>
                                            <p:cond delay="0"/>
                                          </p:stCondLst>
                                        </p:cTn>
                                        <p:tgtEl>
                                          <p:spTgt spid="205"/>
                                        </p:tgtEl>
                                        <p:attrNameLst>
                                          <p:attrName>style.visibility</p:attrName>
                                        </p:attrNameLst>
                                      </p:cBhvr>
                                      <p:to>
                                        <p:strVal val="visible"/>
                                      </p:to>
                                    </p:set>
                                    <p:animEffect transition="in" filter="wipe(down)">
                                      <p:cBhvr>
                                        <p:cTn id="87" dur="500"/>
                                        <p:tgtEl>
                                          <p:spTgt spid="205"/>
                                        </p:tgtEl>
                                      </p:cBhvr>
                                    </p:animEffect>
                                  </p:childTnLst>
                                </p:cTn>
                              </p:par>
                              <p:par>
                                <p:cTn id="88" presetID="22" presetClass="entr" presetSubtype="4" fill="hold" grpId="0" nodeType="withEffect">
                                  <p:stCondLst>
                                    <p:cond delay="0"/>
                                  </p:stCondLst>
                                  <p:childTnLst>
                                    <p:set>
                                      <p:cBhvr>
                                        <p:cTn id="89" dur="1" fill="hold">
                                          <p:stCondLst>
                                            <p:cond delay="0"/>
                                          </p:stCondLst>
                                        </p:cTn>
                                        <p:tgtEl>
                                          <p:spTgt spid="206"/>
                                        </p:tgtEl>
                                        <p:attrNameLst>
                                          <p:attrName>style.visibility</p:attrName>
                                        </p:attrNameLst>
                                      </p:cBhvr>
                                      <p:to>
                                        <p:strVal val="visible"/>
                                      </p:to>
                                    </p:set>
                                    <p:animEffect transition="in" filter="wipe(down)">
                                      <p:cBhvr>
                                        <p:cTn id="90" dur="500"/>
                                        <p:tgtEl>
                                          <p:spTgt spid="206"/>
                                        </p:tgtEl>
                                      </p:cBhvr>
                                    </p:animEffect>
                                  </p:childTnLst>
                                </p:cTn>
                              </p:par>
                              <p:par>
                                <p:cTn id="91" presetID="22" presetClass="entr" presetSubtype="4" fill="hold" grpId="0" nodeType="withEffect">
                                  <p:stCondLst>
                                    <p:cond delay="0"/>
                                  </p:stCondLst>
                                  <p:childTnLst>
                                    <p:set>
                                      <p:cBhvr>
                                        <p:cTn id="92" dur="1" fill="hold">
                                          <p:stCondLst>
                                            <p:cond delay="0"/>
                                          </p:stCondLst>
                                        </p:cTn>
                                        <p:tgtEl>
                                          <p:spTgt spid="207"/>
                                        </p:tgtEl>
                                        <p:attrNameLst>
                                          <p:attrName>style.visibility</p:attrName>
                                        </p:attrNameLst>
                                      </p:cBhvr>
                                      <p:to>
                                        <p:strVal val="visible"/>
                                      </p:to>
                                    </p:set>
                                    <p:animEffect transition="in" filter="wipe(down)">
                                      <p:cBhvr>
                                        <p:cTn id="93" dur="500"/>
                                        <p:tgtEl>
                                          <p:spTgt spid="207"/>
                                        </p:tgtEl>
                                      </p:cBhvr>
                                    </p:animEffect>
                                  </p:childTnLst>
                                </p:cTn>
                              </p:par>
                              <p:par>
                                <p:cTn id="94" presetID="22" presetClass="entr" presetSubtype="4" fill="hold" grpId="0" nodeType="withEffect">
                                  <p:stCondLst>
                                    <p:cond delay="0"/>
                                  </p:stCondLst>
                                  <p:childTnLst>
                                    <p:set>
                                      <p:cBhvr>
                                        <p:cTn id="95" dur="1" fill="hold">
                                          <p:stCondLst>
                                            <p:cond delay="0"/>
                                          </p:stCondLst>
                                        </p:cTn>
                                        <p:tgtEl>
                                          <p:spTgt spid="208"/>
                                        </p:tgtEl>
                                        <p:attrNameLst>
                                          <p:attrName>style.visibility</p:attrName>
                                        </p:attrNameLst>
                                      </p:cBhvr>
                                      <p:to>
                                        <p:strVal val="visible"/>
                                      </p:to>
                                    </p:set>
                                    <p:animEffect transition="in" filter="wipe(down)">
                                      <p:cBhvr>
                                        <p:cTn id="96" dur="500"/>
                                        <p:tgtEl>
                                          <p:spTgt spid="208"/>
                                        </p:tgtEl>
                                      </p:cBhvr>
                                    </p:animEffect>
                                  </p:childTnLst>
                                </p:cTn>
                              </p:par>
                              <p:par>
                                <p:cTn id="97" presetID="22" presetClass="entr" presetSubtype="4" fill="hold" grpId="0" nodeType="withEffect">
                                  <p:stCondLst>
                                    <p:cond delay="0"/>
                                  </p:stCondLst>
                                  <p:childTnLst>
                                    <p:set>
                                      <p:cBhvr>
                                        <p:cTn id="98" dur="1" fill="hold">
                                          <p:stCondLst>
                                            <p:cond delay="0"/>
                                          </p:stCondLst>
                                        </p:cTn>
                                        <p:tgtEl>
                                          <p:spTgt spid="209"/>
                                        </p:tgtEl>
                                        <p:attrNameLst>
                                          <p:attrName>style.visibility</p:attrName>
                                        </p:attrNameLst>
                                      </p:cBhvr>
                                      <p:to>
                                        <p:strVal val="visible"/>
                                      </p:to>
                                    </p:set>
                                    <p:animEffect transition="in" filter="wipe(down)">
                                      <p:cBhvr>
                                        <p:cTn id="99" dur="500"/>
                                        <p:tgtEl>
                                          <p:spTgt spid="209"/>
                                        </p:tgtEl>
                                      </p:cBhvr>
                                    </p:animEffect>
                                  </p:childTnLst>
                                </p:cTn>
                              </p:par>
                              <p:par>
                                <p:cTn id="100" presetID="22" presetClass="entr" presetSubtype="4" fill="hold" grpId="0" nodeType="withEffect">
                                  <p:stCondLst>
                                    <p:cond delay="0"/>
                                  </p:stCondLst>
                                  <p:childTnLst>
                                    <p:set>
                                      <p:cBhvr>
                                        <p:cTn id="101" dur="1" fill="hold">
                                          <p:stCondLst>
                                            <p:cond delay="0"/>
                                          </p:stCondLst>
                                        </p:cTn>
                                        <p:tgtEl>
                                          <p:spTgt spid="210"/>
                                        </p:tgtEl>
                                        <p:attrNameLst>
                                          <p:attrName>style.visibility</p:attrName>
                                        </p:attrNameLst>
                                      </p:cBhvr>
                                      <p:to>
                                        <p:strVal val="visible"/>
                                      </p:to>
                                    </p:set>
                                    <p:animEffect transition="in" filter="wipe(down)">
                                      <p:cBhvr>
                                        <p:cTn id="102" dur="500"/>
                                        <p:tgtEl>
                                          <p:spTgt spid="210"/>
                                        </p:tgtEl>
                                      </p:cBhvr>
                                    </p:animEffect>
                                  </p:childTnLst>
                                </p:cTn>
                              </p:par>
                              <p:par>
                                <p:cTn id="103" presetID="22" presetClass="entr" presetSubtype="4" fill="hold" grpId="0" nodeType="withEffect">
                                  <p:stCondLst>
                                    <p:cond delay="0"/>
                                  </p:stCondLst>
                                  <p:childTnLst>
                                    <p:set>
                                      <p:cBhvr>
                                        <p:cTn id="104" dur="1" fill="hold">
                                          <p:stCondLst>
                                            <p:cond delay="0"/>
                                          </p:stCondLst>
                                        </p:cTn>
                                        <p:tgtEl>
                                          <p:spTgt spid="211"/>
                                        </p:tgtEl>
                                        <p:attrNameLst>
                                          <p:attrName>style.visibility</p:attrName>
                                        </p:attrNameLst>
                                      </p:cBhvr>
                                      <p:to>
                                        <p:strVal val="visible"/>
                                      </p:to>
                                    </p:set>
                                    <p:animEffect transition="in" filter="wipe(down)">
                                      <p:cBhvr>
                                        <p:cTn id="105" dur="500"/>
                                        <p:tgtEl>
                                          <p:spTgt spid="211"/>
                                        </p:tgtEl>
                                      </p:cBhvr>
                                    </p:animEffect>
                                  </p:childTnLst>
                                </p:cTn>
                              </p:par>
                              <p:par>
                                <p:cTn id="106" presetID="22" presetClass="entr" presetSubtype="4" fill="hold" grpId="0" nodeType="withEffect">
                                  <p:stCondLst>
                                    <p:cond delay="0"/>
                                  </p:stCondLst>
                                  <p:childTnLst>
                                    <p:set>
                                      <p:cBhvr>
                                        <p:cTn id="107" dur="1" fill="hold">
                                          <p:stCondLst>
                                            <p:cond delay="0"/>
                                          </p:stCondLst>
                                        </p:cTn>
                                        <p:tgtEl>
                                          <p:spTgt spid="212"/>
                                        </p:tgtEl>
                                        <p:attrNameLst>
                                          <p:attrName>style.visibility</p:attrName>
                                        </p:attrNameLst>
                                      </p:cBhvr>
                                      <p:to>
                                        <p:strVal val="visible"/>
                                      </p:to>
                                    </p:set>
                                    <p:animEffect transition="in" filter="wipe(down)">
                                      <p:cBhvr>
                                        <p:cTn id="108" dur="500"/>
                                        <p:tgtEl>
                                          <p:spTgt spid="212"/>
                                        </p:tgtEl>
                                      </p:cBhvr>
                                    </p:animEffect>
                                  </p:childTnLst>
                                </p:cTn>
                              </p:par>
                              <p:par>
                                <p:cTn id="109" presetID="22" presetClass="entr" presetSubtype="4" fill="hold" grpId="0" nodeType="withEffect">
                                  <p:stCondLst>
                                    <p:cond delay="0"/>
                                  </p:stCondLst>
                                  <p:childTnLst>
                                    <p:set>
                                      <p:cBhvr>
                                        <p:cTn id="110" dur="1" fill="hold">
                                          <p:stCondLst>
                                            <p:cond delay="0"/>
                                          </p:stCondLst>
                                        </p:cTn>
                                        <p:tgtEl>
                                          <p:spTgt spid="214"/>
                                        </p:tgtEl>
                                        <p:attrNameLst>
                                          <p:attrName>style.visibility</p:attrName>
                                        </p:attrNameLst>
                                      </p:cBhvr>
                                      <p:to>
                                        <p:strVal val="visible"/>
                                      </p:to>
                                    </p:set>
                                    <p:animEffect transition="in" filter="wipe(down)">
                                      <p:cBhvr>
                                        <p:cTn id="111" dur="500"/>
                                        <p:tgtEl>
                                          <p:spTgt spid="214"/>
                                        </p:tgtEl>
                                      </p:cBhvr>
                                    </p:animEffect>
                                  </p:childTnLst>
                                </p:cTn>
                              </p:par>
                              <p:par>
                                <p:cTn id="112" presetID="22" presetClass="entr" presetSubtype="4" fill="hold" grpId="0" nodeType="withEffect">
                                  <p:stCondLst>
                                    <p:cond delay="0"/>
                                  </p:stCondLst>
                                  <p:childTnLst>
                                    <p:set>
                                      <p:cBhvr>
                                        <p:cTn id="113" dur="1" fill="hold">
                                          <p:stCondLst>
                                            <p:cond delay="0"/>
                                          </p:stCondLst>
                                        </p:cTn>
                                        <p:tgtEl>
                                          <p:spTgt spid="215"/>
                                        </p:tgtEl>
                                        <p:attrNameLst>
                                          <p:attrName>style.visibility</p:attrName>
                                        </p:attrNameLst>
                                      </p:cBhvr>
                                      <p:to>
                                        <p:strVal val="visible"/>
                                      </p:to>
                                    </p:set>
                                    <p:animEffect transition="in" filter="wipe(down)">
                                      <p:cBhvr>
                                        <p:cTn id="114" dur="500"/>
                                        <p:tgtEl>
                                          <p:spTgt spid="215"/>
                                        </p:tgtEl>
                                      </p:cBhvr>
                                    </p:animEffect>
                                  </p:childTnLst>
                                </p:cTn>
                              </p:par>
                              <p:par>
                                <p:cTn id="115" presetID="22" presetClass="entr" presetSubtype="4" fill="hold" grpId="0" nodeType="withEffect">
                                  <p:stCondLst>
                                    <p:cond delay="0"/>
                                  </p:stCondLst>
                                  <p:childTnLst>
                                    <p:set>
                                      <p:cBhvr>
                                        <p:cTn id="116" dur="1" fill="hold">
                                          <p:stCondLst>
                                            <p:cond delay="0"/>
                                          </p:stCondLst>
                                        </p:cTn>
                                        <p:tgtEl>
                                          <p:spTgt spid="216"/>
                                        </p:tgtEl>
                                        <p:attrNameLst>
                                          <p:attrName>style.visibility</p:attrName>
                                        </p:attrNameLst>
                                      </p:cBhvr>
                                      <p:to>
                                        <p:strVal val="visible"/>
                                      </p:to>
                                    </p:set>
                                    <p:animEffect transition="in" filter="wipe(down)">
                                      <p:cBhvr>
                                        <p:cTn id="117" dur="500"/>
                                        <p:tgtEl>
                                          <p:spTgt spid="2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0" grpId="0" animBg="1"/>
      <p:bldP spid="187" grpId="0" animBg="1"/>
      <p:bldP spid="188" grpId="0" animBg="1"/>
      <p:bldP spid="189" grpId="0" animBg="1"/>
      <p:bldP spid="190" grpId="0" animBg="1"/>
      <p:bldP spid="191" grpId="0" animBg="1"/>
      <p:bldP spid="192" grpId="0" animBg="1"/>
      <p:bldP spid="193" grpId="0"/>
      <p:bldP spid="194" grpId="0"/>
      <p:bldP spid="195" grpId="0"/>
      <p:bldP spid="196" grpId="0"/>
      <p:bldP spid="197" grpId="0"/>
      <p:bldP spid="198" grpId="0"/>
      <p:bldP spid="199" grpId="0" animBg="1"/>
      <p:bldP spid="200" grpId="0"/>
      <p:bldP spid="201" grpId="0" animBg="1"/>
      <p:bldP spid="202" grpId="0"/>
      <p:bldP spid="203" grpId="0" animBg="1"/>
      <p:bldP spid="204" grpId="0"/>
      <p:bldP spid="205" grpId="0" animBg="1"/>
      <p:bldP spid="206" grpId="0"/>
      <p:bldP spid="207" grpId="0" animBg="1"/>
      <p:bldP spid="208" grpId="0"/>
      <p:bldP spid="209" grpId="0" animBg="1"/>
      <p:bldP spid="210" grpId="0"/>
      <p:bldP spid="211" grpId="0" animBg="1"/>
      <p:bldP spid="212" grpId="0" animBg="1"/>
      <p:bldP spid="214" grpId="0" animBg="1"/>
      <p:bldP spid="215" grpId="0" animBg="1"/>
      <p:bldP spid="216" grpId="0" animBg="1"/>
      <p:bldP spid="52" grpId="0"/>
      <p:bldP spid="5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稻壳儿_刀客儿出品_1">
            <a:extLst>
              <a:ext uri="{FF2B5EF4-FFF2-40B4-BE49-F238E27FC236}">
                <a16:creationId xmlns:a16="http://schemas.microsoft.com/office/drawing/2014/main" id="{DE4F6E38-32C3-4E56-B17D-23CEF91A7BA2}"/>
              </a:ext>
            </a:extLst>
          </p:cNvPr>
          <p:cNvSpPr/>
          <p:nvPr/>
        </p:nvSpPr>
        <p:spPr>
          <a:xfrm>
            <a:off x="1191604" y="844062"/>
            <a:ext cx="9808792" cy="5169876"/>
          </a:xfrm>
          <a:prstGeom prst="roundRect">
            <a:avLst>
              <a:gd name="adj" fmla="val 5586"/>
            </a:avLst>
          </a:prstGeom>
          <a:solidFill>
            <a:schemeClr val="bg1"/>
          </a:solidFill>
          <a:ln>
            <a:noFill/>
          </a:ln>
          <a:effectLst>
            <a:outerShdw blurRad="317500" dist="101477" dir="2699999" rotWithShape="0">
              <a:scrgbClr r="0" g="0" b="0">
                <a:alpha val="15000"/>
              </a:scrgbClr>
            </a:outerShdw>
          </a:effectLst>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lstStyle/>
          <a:p>
            <a:pPr algn="ctr"/>
            <a:endParaRPr lang="en-US" dirty="0"/>
          </a:p>
        </p:txBody>
      </p:sp>
      <p:sp>
        <p:nvSpPr>
          <p:cNvPr id="15" name="稻壳儿_刀客儿出品_2">
            <a:extLst>
              <a:ext uri="{FF2B5EF4-FFF2-40B4-BE49-F238E27FC236}">
                <a16:creationId xmlns:a16="http://schemas.microsoft.com/office/drawing/2014/main" id="{389ACE32-C8A7-431A-9545-29080033378A}"/>
              </a:ext>
            </a:extLst>
          </p:cNvPr>
          <p:cNvSpPr txBox="1"/>
          <p:nvPr/>
        </p:nvSpPr>
        <p:spPr>
          <a:xfrm>
            <a:off x="5388114" y="1464722"/>
            <a:ext cx="1415773" cy="830997"/>
          </a:xfrm>
          <a:prstGeom prst="rect">
            <a:avLst/>
          </a:prstGeom>
          <a:noFill/>
        </p:spPr>
        <p:txBody>
          <a:bodyPr wrap="none" lIns="90000" tIns="46800" rIns="90000" bIns="46800" rtlCol="0">
            <a:spAutoFit/>
          </a:bodyPr>
          <a:lstStyle/>
          <a:p>
            <a:pPr algn="ctr"/>
            <a:r>
              <a:rPr lang="zh-CN" altLang="en-US" sz="4800" dirty="0">
                <a:solidFill>
                  <a:schemeClr val="accent1"/>
                </a:solidFill>
                <a:latin typeface="+mj-ea"/>
                <a:ea typeface="+mj-ea"/>
              </a:rPr>
              <a:t>目</a:t>
            </a:r>
            <a:r>
              <a:rPr lang="zh-CN" altLang="en-US" sz="4800" dirty="0">
                <a:solidFill>
                  <a:schemeClr val="accent2"/>
                </a:solidFill>
                <a:latin typeface="+mj-ea"/>
                <a:ea typeface="+mj-ea"/>
              </a:rPr>
              <a:t>录</a:t>
            </a:r>
            <a:endParaRPr lang="en-US" sz="4800" dirty="0">
              <a:solidFill>
                <a:schemeClr val="accent2"/>
              </a:solidFill>
              <a:latin typeface="+mj-ea"/>
              <a:ea typeface="+mj-ea"/>
            </a:endParaRPr>
          </a:p>
        </p:txBody>
      </p:sp>
      <p:sp>
        <p:nvSpPr>
          <p:cNvPr id="18" name="稻壳儿_刀客儿出品_3">
            <a:extLst>
              <a:ext uri="{FF2B5EF4-FFF2-40B4-BE49-F238E27FC236}">
                <a16:creationId xmlns:a16="http://schemas.microsoft.com/office/drawing/2014/main" id="{57454989-B564-473E-869C-347B925E5D94}"/>
              </a:ext>
            </a:extLst>
          </p:cNvPr>
          <p:cNvSpPr/>
          <p:nvPr/>
        </p:nvSpPr>
        <p:spPr>
          <a:xfrm>
            <a:off x="2376540" y="3257165"/>
            <a:ext cx="1373401" cy="400110"/>
          </a:xfrm>
          <a:prstGeom prst="roundRect">
            <a:avLst>
              <a:gd name="adj" fmla="val 50000"/>
            </a:avLst>
          </a:prstGeom>
          <a:ln>
            <a:noFill/>
          </a:ln>
          <a:effectLst>
            <a:outerShdw blurRad="317500" dist="101477" dir="2699999" rotWithShape="0">
              <a:scrgbClr r="0" g="0" b="0">
                <a:alpha val="15000"/>
              </a:scrgbClr>
            </a:outerShdw>
          </a:effectLst>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lstStyle/>
          <a:p>
            <a:pPr algn="ctr"/>
            <a:endParaRPr lang="en-US"/>
          </a:p>
        </p:txBody>
      </p:sp>
      <p:sp>
        <p:nvSpPr>
          <p:cNvPr id="17" name="稻壳儿_刀客儿出品_4">
            <a:extLst>
              <a:ext uri="{FF2B5EF4-FFF2-40B4-BE49-F238E27FC236}">
                <a16:creationId xmlns:a16="http://schemas.microsoft.com/office/drawing/2014/main" id="{38826B29-C4E6-4489-9325-91A83B567553}"/>
              </a:ext>
            </a:extLst>
          </p:cNvPr>
          <p:cNvSpPr txBox="1"/>
          <p:nvPr/>
        </p:nvSpPr>
        <p:spPr>
          <a:xfrm>
            <a:off x="2498693" y="3257165"/>
            <a:ext cx="1129095" cy="400110"/>
          </a:xfrm>
          <a:prstGeom prst="rect">
            <a:avLst/>
          </a:prstGeom>
          <a:noFill/>
        </p:spPr>
        <p:txBody>
          <a:bodyPr wrap="square" lIns="90000" tIns="46800" rIns="90000" bIns="46800" rtlCol="0">
            <a:spAutoFit/>
          </a:bodyPr>
          <a:lstStyle/>
          <a:p>
            <a:pPr algn="ctr"/>
            <a:r>
              <a:rPr lang="en-US" altLang="zh-CN" sz="2000" dirty="0">
                <a:solidFill>
                  <a:schemeClr val="bg1"/>
                </a:solidFill>
              </a:rPr>
              <a:t>Part.01</a:t>
            </a:r>
            <a:endParaRPr lang="en-US" sz="2000" dirty="0">
              <a:solidFill>
                <a:schemeClr val="bg1"/>
              </a:solidFill>
            </a:endParaRPr>
          </a:p>
        </p:txBody>
      </p:sp>
      <p:sp>
        <p:nvSpPr>
          <p:cNvPr id="10" name="稻壳儿_刀客儿出品_5">
            <a:extLst>
              <a:ext uri="{FF2B5EF4-FFF2-40B4-BE49-F238E27FC236}">
                <a16:creationId xmlns:a16="http://schemas.microsoft.com/office/drawing/2014/main" id="{49C8959D-CC8A-4EE8-858F-DA7CB19BF6B2}"/>
              </a:ext>
            </a:extLst>
          </p:cNvPr>
          <p:cNvSpPr/>
          <p:nvPr/>
        </p:nvSpPr>
        <p:spPr>
          <a:xfrm>
            <a:off x="4333244" y="3257165"/>
            <a:ext cx="1373401" cy="400110"/>
          </a:xfrm>
          <a:prstGeom prst="roundRect">
            <a:avLst>
              <a:gd name="adj" fmla="val 50000"/>
            </a:avLst>
          </a:prstGeom>
          <a:solidFill>
            <a:schemeClr val="accent2"/>
          </a:solidFill>
          <a:ln>
            <a:noFill/>
          </a:ln>
          <a:effectLst>
            <a:outerShdw blurRad="317500" dist="101477" dir="2699999" rotWithShape="0">
              <a:scrgbClr r="0" g="0" b="0">
                <a:alpha val="15000"/>
              </a:scrgbClr>
            </a:outerShdw>
          </a:effectLst>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lstStyle/>
          <a:p>
            <a:pPr algn="ctr"/>
            <a:endParaRPr lang="en-US"/>
          </a:p>
        </p:txBody>
      </p:sp>
      <p:sp>
        <p:nvSpPr>
          <p:cNvPr id="11" name="稻壳儿_刀客儿出品_6">
            <a:extLst>
              <a:ext uri="{FF2B5EF4-FFF2-40B4-BE49-F238E27FC236}">
                <a16:creationId xmlns:a16="http://schemas.microsoft.com/office/drawing/2014/main" id="{85601553-E38F-494C-B782-9EA41E12F681}"/>
              </a:ext>
            </a:extLst>
          </p:cNvPr>
          <p:cNvSpPr txBox="1"/>
          <p:nvPr/>
        </p:nvSpPr>
        <p:spPr>
          <a:xfrm>
            <a:off x="4455397" y="3257165"/>
            <a:ext cx="1129095" cy="400110"/>
          </a:xfrm>
          <a:prstGeom prst="rect">
            <a:avLst/>
          </a:prstGeom>
          <a:noFill/>
        </p:spPr>
        <p:txBody>
          <a:bodyPr wrap="square" lIns="90000" tIns="46800" rIns="90000" bIns="46800" rtlCol="0">
            <a:spAutoFit/>
          </a:bodyPr>
          <a:lstStyle/>
          <a:p>
            <a:pPr algn="ctr"/>
            <a:r>
              <a:rPr lang="en-US" altLang="zh-CN" sz="2000" dirty="0">
                <a:solidFill>
                  <a:schemeClr val="bg1"/>
                </a:solidFill>
              </a:rPr>
              <a:t>Part.02</a:t>
            </a:r>
            <a:endParaRPr lang="en-US" sz="2000" dirty="0">
              <a:solidFill>
                <a:schemeClr val="bg1"/>
              </a:solidFill>
            </a:endParaRPr>
          </a:p>
        </p:txBody>
      </p:sp>
      <p:sp>
        <p:nvSpPr>
          <p:cNvPr id="12" name="稻壳儿_刀客儿出品_7">
            <a:extLst>
              <a:ext uri="{FF2B5EF4-FFF2-40B4-BE49-F238E27FC236}">
                <a16:creationId xmlns:a16="http://schemas.microsoft.com/office/drawing/2014/main" id="{4407F84E-A967-4690-8E4B-76C39D98FF2B}"/>
              </a:ext>
            </a:extLst>
          </p:cNvPr>
          <p:cNvSpPr/>
          <p:nvPr/>
        </p:nvSpPr>
        <p:spPr>
          <a:xfrm>
            <a:off x="6289948" y="3257165"/>
            <a:ext cx="1373401" cy="400110"/>
          </a:xfrm>
          <a:prstGeom prst="roundRect">
            <a:avLst>
              <a:gd name="adj" fmla="val 50000"/>
            </a:avLst>
          </a:prstGeom>
          <a:solidFill>
            <a:schemeClr val="accent3"/>
          </a:solidFill>
          <a:ln>
            <a:noFill/>
          </a:ln>
          <a:effectLst>
            <a:outerShdw blurRad="317500" dist="101477" dir="2699999" rotWithShape="0">
              <a:scrgbClr r="0" g="0" b="0">
                <a:alpha val="15000"/>
              </a:scrgbClr>
            </a:outerShdw>
          </a:effectLst>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lstStyle/>
          <a:p>
            <a:pPr algn="ctr"/>
            <a:endParaRPr lang="en-US"/>
          </a:p>
        </p:txBody>
      </p:sp>
      <p:sp>
        <p:nvSpPr>
          <p:cNvPr id="19" name="稻壳儿_刀客儿出品_8">
            <a:extLst>
              <a:ext uri="{FF2B5EF4-FFF2-40B4-BE49-F238E27FC236}">
                <a16:creationId xmlns:a16="http://schemas.microsoft.com/office/drawing/2014/main" id="{7A66AD9E-38BA-4352-A7FE-022C76537F9E}"/>
              </a:ext>
            </a:extLst>
          </p:cNvPr>
          <p:cNvSpPr txBox="1"/>
          <p:nvPr/>
        </p:nvSpPr>
        <p:spPr>
          <a:xfrm>
            <a:off x="6412101" y="3257165"/>
            <a:ext cx="1129095" cy="400110"/>
          </a:xfrm>
          <a:prstGeom prst="rect">
            <a:avLst/>
          </a:prstGeom>
          <a:noFill/>
        </p:spPr>
        <p:txBody>
          <a:bodyPr wrap="square" lIns="90000" tIns="46800" rIns="90000" bIns="46800" rtlCol="0">
            <a:spAutoFit/>
          </a:bodyPr>
          <a:lstStyle/>
          <a:p>
            <a:pPr algn="ctr"/>
            <a:r>
              <a:rPr lang="en-US" altLang="zh-CN" sz="2000" dirty="0">
                <a:solidFill>
                  <a:schemeClr val="bg1"/>
                </a:solidFill>
              </a:rPr>
              <a:t>Part.03</a:t>
            </a:r>
            <a:endParaRPr lang="en-US" sz="2000" dirty="0">
              <a:solidFill>
                <a:schemeClr val="bg1"/>
              </a:solidFill>
            </a:endParaRPr>
          </a:p>
        </p:txBody>
      </p:sp>
      <p:sp>
        <p:nvSpPr>
          <p:cNvPr id="20" name="稻壳儿_刀客儿出品_9">
            <a:extLst>
              <a:ext uri="{FF2B5EF4-FFF2-40B4-BE49-F238E27FC236}">
                <a16:creationId xmlns:a16="http://schemas.microsoft.com/office/drawing/2014/main" id="{2027E9AE-F161-45BA-80D3-5F7AFD207207}"/>
              </a:ext>
            </a:extLst>
          </p:cNvPr>
          <p:cNvSpPr/>
          <p:nvPr/>
        </p:nvSpPr>
        <p:spPr>
          <a:xfrm>
            <a:off x="8246652" y="3257165"/>
            <a:ext cx="1373401" cy="400110"/>
          </a:xfrm>
          <a:prstGeom prst="roundRect">
            <a:avLst>
              <a:gd name="adj" fmla="val 50000"/>
            </a:avLst>
          </a:prstGeom>
          <a:solidFill>
            <a:schemeClr val="accent4"/>
          </a:solidFill>
          <a:ln>
            <a:noFill/>
          </a:ln>
          <a:effectLst>
            <a:outerShdw blurRad="317500" dist="101477" dir="2699999" rotWithShape="0">
              <a:scrgbClr r="0" g="0" b="0">
                <a:alpha val="15000"/>
              </a:scrgbClr>
            </a:outerShdw>
          </a:effectLst>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lstStyle/>
          <a:p>
            <a:pPr algn="ctr"/>
            <a:endParaRPr lang="en-US"/>
          </a:p>
        </p:txBody>
      </p:sp>
      <p:sp>
        <p:nvSpPr>
          <p:cNvPr id="21" name="稻壳儿_刀客儿出品_10">
            <a:extLst>
              <a:ext uri="{FF2B5EF4-FFF2-40B4-BE49-F238E27FC236}">
                <a16:creationId xmlns:a16="http://schemas.microsoft.com/office/drawing/2014/main" id="{656E61F9-7A4E-454E-9BC4-1D9A08BEC802}"/>
              </a:ext>
            </a:extLst>
          </p:cNvPr>
          <p:cNvSpPr txBox="1"/>
          <p:nvPr/>
        </p:nvSpPr>
        <p:spPr>
          <a:xfrm>
            <a:off x="8368805" y="3257165"/>
            <a:ext cx="1129095" cy="400110"/>
          </a:xfrm>
          <a:prstGeom prst="rect">
            <a:avLst/>
          </a:prstGeom>
          <a:noFill/>
        </p:spPr>
        <p:txBody>
          <a:bodyPr wrap="square" lIns="90000" tIns="46800" rIns="90000" bIns="46800" rtlCol="0">
            <a:spAutoFit/>
          </a:bodyPr>
          <a:lstStyle/>
          <a:p>
            <a:pPr algn="ctr"/>
            <a:r>
              <a:rPr lang="en-US" altLang="zh-CN" sz="2000" dirty="0">
                <a:solidFill>
                  <a:schemeClr val="bg1"/>
                </a:solidFill>
              </a:rPr>
              <a:t>Part.04</a:t>
            </a:r>
            <a:endParaRPr lang="en-US" sz="2000" dirty="0">
              <a:solidFill>
                <a:schemeClr val="bg1"/>
              </a:solidFill>
            </a:endParaRPr>
          </a:p>
        </p:txBody>
      </p:sp>
      <p:grpSp>
        <p:nvGrpSpPr>
          <p:cNvPr id="3" name="稻壳儿_刀客儿出品_11">
            <a:extLst>
              <a:ext uri="{FF2B5EF4-FFF2-40B4-BE49-F238E27FC236}">
                <a16:creationId xmlns:a16="http://schemas.microsoft.com/office/drawing/2014/main" id="{A11BDEBC-17A9-47D5-88A1-6F31E7C2C3D1}"/>
              </a:ext>
            </a:extLst>
          </p:cNvPr>
          <p:cNvGrpSpPr/>
          <p:nvPr/>
        </p:nvGrpSpPr>
        <p:grpSpPr>
          <a:xfrm>
            <a:off x="2201465" y="3910394"/>
            <a:ext cx="1723550" cy="690404"/>
            <a:chOff x="2190916" y="3682120"/>
            <a:chExt cx="1723550" cy="690404"/>
          </a:xfrm>
        </p:grpSpPr>
        <p:sp>
          <p:nvSpPr>
            <p:cNvPr id="22" name="TextBox 21">
              <a:extLst>
                <a:ext uri="{FF2B5EF4-FFF2-40B4-BE49-F238E27FC236}">
                  <a16:creationId xmlns:a16="http://schemas.microsoft.com/office/drawing/2014/main" id="{99165F5C-A3CD-4C7F-BE76-F992B9EFD755}"/>
                </a:ext>
              </a:extLst>
            </p:cNvPr>
            <p:cNvSpPr txBox="1"/>
            <p:nvPr/>
          </p:nvSpPr>
          <p:spPr>
            <a:xfrm>
              <a:off x="2498693" y="3682120"/>
              <a:ext cx="1107996" cy="369332"/>
            </a:xfrm>
            <a:prstGeom prst="rect">
              <a:avLst/>
            </a:prstGeom>
            <a:noFill/>
          </p:spPr>
          <p:txBody>
            <a:bodyPr wrap="none" rtlCol="0">
              <a:spAutoFit/>
            </a:bodyPr>
            <a:lstStyle/>
            <a:p>
              <a:pPr algn="ctr"/>
              <a:r>
                <a:rPr lang="zh-CN" altLang="en-US" dirty="0">
                  <a:solidFill>
                    <a:schemeClr val="tx1">
                      <a:lumMod val="50000"/>
                      <a:lumOff val="50000"/>
                    </a:schemeClr>
                  </a:solidFill>
                </a:rPr>
                <a:t>添加标题</a:t>
              </a:r>
              <a:endParaRPr lang="en-US" dirty="0">
                <a:solidFill>
                  <a:schemeClr val="tx1">
                    <a:lumMod val="50000"/>
                    <a:lumOff val="50000"/>
                  </a:schemeClr>
                </a:solidFill>
              </a:endParaRPr>
            </a:p>
          </p:txBody>
        </p:sp>
        <p:sp>
          <p:nvSpPr>
            <p:cNvPr id="23" name="TextBox 22">
              <a:extLst>
                <a:ext uri="{FF2B5EF4-FFF2-40B4-BE49-F238E27FC236}">
                  <a16:creationId xmlns:a16="http://schemas.microsoft.com/office/drawing/2014/main" id="{BA265BD4-0B95-4970-8D60-C29355644B08}"/>
                </a:ext>
              </a:extLst>
            </p:cNvPr>
            <p:cNvSpPr txBox="1"/>
            <p:nvPr/>
          </p:nvSpPr>
          <p:spPr>
            <a:xfrm>
              <a:off x="2190916" y="4003192"/>
              <a:ext cx="1723550" cy="369332"/>
            </a:xfrm>
            <a:prstGeom prst="rect">
              <a:avLst/>
            </a:prstGeom>
            <a:noFill/>
          </p:spPr>
          <p:txBody>
            <a:bodyPr wrap="none" rtlCol="0">
              <a:spAutoFit/>
            </a:bodyPr>
            <a:lstStyle/>
            <a:p>
              <a:pPr algn="ctr"/>
              <a:r>
                <a:rPr lang="en-US" altLang="zh-CN" dirty="0">
                  <a:solidFill>
                    <a:schemeClr val="tx1">
                      <a:lumMod val="50000"/>
                      <a:lumOff val="50000"/>
                    </a:schemeClr>
                  </a:solidFill>
                </a:rPr>
                <a:t>Template Title</a:t>
              </a:r>
              <a:endParaRPr lang="en-US" dirty="0">
                <a:solidFill>
                  <a:schemeClr val="tx1">
                    <a:lumMod val="50000"/>
                    <a:lumOff val="50000"/>
                  </a:schemeClr>
                </a:solidFill>
              </a:endParaRPr>
            </a:p>
          </p:txBody>
        </p:sp>
      </p:grpSp>
      <p:grpSp>
        <p:nvGrpSpPr>
          <p:cNvPr id="24" name="稻壳儿_刀客儿出品_12">
            <a:extLst>
              <a:ext uri="{FF2B5EF4-FFF2-40B4-BE49-F238E27FC236}">
                <a16:creationId xmlns:a16="http://schemas.microsoft.com/office/drawing/2014/main" id="{9C26A0A1-7011-49AF-948D-B9442F2544F1}"/>
              </a:ext>
            </a:extLst>
          </p:cNvPr>
          <p:cNvGrpSpPr/>
          <p:nvPr/>
        </p:nvGrpSpPr>
        <p:grpSpPr>
          <a:xfrm>
            <a:off x="4158169" y="3910394"/>
            <a:ext cx="1723550" cy="690404"/>
            <a:chOff x="2190916" y="3682120"/>
            <a:chExt cx="1723550" cy="690404"/>
          </a:xfrm>
        </p:grpSpPr>
        <p:sp>
          <p:nvSpPr>
            <p:cNvPr id="25" name="TextBox 24">
              <a:extLst>
                <a:ext uri="{FF2B5EF4-FFF2-40B4-BE49-F238E27FC236}">
                  <a16:creationId xmlns:a16="http://schemas.microsoft.com/office/drawing/2014/main" id="{C3413F0E-820C-47A7-AD81-2606E1F349E9}"/>
                </a:ext>
              </a:extLst>
            </p:cNvPr>
            <p:cNvSpPr txBox="1"/>
            <p:nvPr/>
          </p:nvSpPr>
          <p:spPr>
            <a:xfrm>
              <a:off x="2498693" y="3682120"/>
              <a:ext cx="1107996" cy="369332"/>
            </a:xfrm>
            <a:prstGeom prst="rect">
              <a:avLst/>
            </a:prstGeom>
            <a:noFill/>
          </p:spPr>
          <p:txBody>
            <a:bodyPr wrap="none" rtlCol="0">
              <a:spAutoFit/>
            </a:bodyPr>
            <a:lstStyle/>
            <a:p>
              <a:pPr algn="ctr"/>
              <a:r>
                <a:rPr lang="zh-CN" altLang="en-US" dirty="0">
                  <a:solidFill>
                    <a:schemeClr val="tx1">
                      <a:lumMod val="50000"/>
                      <a:lumOff val="50000"/>
                    </a:schemeClr>
                  </a:solidFill>
                </a:rPr>
                <a:t>添加标题</a:t>
              </a:r>
              <a:endParaRPr lang="en-US" dirty="0">
                <a:solidFill>
                  <a:schemeClr val="tx1">
                    <a:lumMod val="50000"/>
                    <a:lumOff val="50000"/>
                  </a:schemeClr>
                </a:solidFill>
              </a:endParaRPr>
            </a:p>
          </p:txBody>
        </p:sp>
        <p:sp>
          <p:nvSpPr>
            <p:cNvPr id="26" name="TextBox 25">
              <a:extLst>
                <a:ext uri="{FF2B5EF4-FFF2-40B4-BE49-F238E27FC236}">
                  <a16:creationId xmlns:a16="http://schemas.microsoft.com/office/drawing/2014/main" id="{B7F61DE9-1127-4862-8CE3-353FFA620DD2}"/>
                </a:ext>
              </a:extLst>
            </p:cNvPr>
            <p:cNvSpPr txBox="1"/>
            <p:nvPr/>
          </p:nvSpPr>
          <p:spPr>
            <a:xfrm>
              <a:off x="2190916" y="4003192"/>
              <a:ext cx="1723550" cy="369332"/>
            </a:xfrm>
            <a:prstGeom prst="rect">
              <a:avLst/>
            </a:prstGeom>
            <a:noFill/>
          </p:spPr>
          <p:txBody>
            <a:bodyPr wrap="none" rtlCol="0">
              <a:spAutoFit/>
            </a:bodyPr>
            <a:lstStyle/>
            <a:p>
              <a:pPr algn="ctr"/>
              <a:r>
                <a:rPr lang="en-US" altLang="zh-CN" dirty="0">
                  <a:solidFill>
                    <a:schemeClr val="tx1">
                      <a:lumMod val="50000"/>
                      <a:lumOff val="50000"/>
                    </a:schemeClr>
                  </a:solidFill>
                </a:rPr>
                <a:t>Template Title</a:t>
              </a:r>
              <a:endParaRPr lang="en-US" dirty="0">
                <a:solidFill>
                  <a:schemeClr val="tx1">
                    <a:lumMod val="50000"/>
                    <a:lumOff val="50000"/>
                  </a:schemeClr>
                </a:solidFill>
              </a:endParaRPr>
            </a:p>
          </p:txBody>
        </p:sp>
      </p:grpSp>
      <p:grpSp>
        <p:nvGrpSpPr>
          <p:cNvPr id="27" name="稻壳儿_刀客儿出品_13">
            <a:extLst>
              <a:ext uri="{FF2B5EF4-FFF2-40B4-BE49-F238E27FC236}">
                <a16:creationId xmlns:a16="http://schemas.microsoft.com/office/drawing/2014/main" id="{189F3D3C-07DB-4AB0-A46B-0B629A0DBD77}"/>
              </a:ext>
            </a:extLst>
          </p:cNvPr>
          <p:cNvGrpSpPr/>
          <p:nvPr/>
        </p:nvGrpSpPr>
        <p:grpSpPr>
          <a:xfrm>
            <a:off x="6114873" y="3910394"/>
            <a:ext cx="1723550" cy="690404"/>
            <a:chOff x="2190916" y="3682120"/>
            <a:chExt cx="1723550" cy="690404"/>
          </a:xfrm>
        </p:grpSpPr>
        <p:sp>
          <p:nvSpPr>
            <p:cNvPr id="28" name="TextBox 27">
              <a:extLst>
                <a:ext uri="{FF2B5EF4-FFF2-40B4-BE49-F238E27FC236}">
                  <a16:creationId xmlns:a16="http://schemas.microsoft.com/office/drawing/2014/main" id="{F03AC9EF-CBB9-4EBC-BE55-141CE561B95F}"/>
                </a:ext>
              </a:extLst>
            </p:cNvPr>
            <p:cNvSpPr txBox="1"/>
            <p:nvPr/>
          </p:nvSpPr>
          <p:spPr>
            <a:xfrm>
              <a:off x="2498693" y="3682120"/>
              <a:ext cx="1107996" cy="369332"/>
            </a:xfrm>
            <a:prstGeom prst="rect">
              <a:avLst/>
            </a:prstGeom>
            <a:noFill/>
          </p:spPr>
          <p:txBody>
            <a:bodyPr wrap="none" rtlCol="0">
              <a:spAutoFit/>
            </a:bodyPr>
            <a:lstStyle/>
            <a:p>
              <a:pPr algn="ctr"/>
              <a:r>
                <a:rPr lang="zh-CN" altLang="en-US" dirty="0">
                  <a:solidFill>
                    <a:schemeClr val="tx1">
                      <a:lumMod val="50000"/>
                      <a:lumOff val="50000"/>
                    </a:schemeClr>
                  </a:solidFill>
                </a:rPr>
                <a:t>添加标题</a:t>
              </a:r>
              <a:endParaRPr lang="en-US" dirty="0">
                <a:solidFill>
                  <a:schemeClr val="tx1">
                    <a:lumMod val="50000"/>
                    <a:lumOff val="50000"/>
                  </a:schemeClr>
                </a:solidFill>
              </a:endParaRPr>
            </a:p>
          </p:txBody>
        </p:sp>
        <p:sp>
          <p:nvSpPr>
            <p:cNvPr id="29" name="TextBox 28">
              <a:extLst>
                <a:ext uri="{FF2B5EF4-FFF2-40B4-BE49-F238E27FC236}">
                  <a16:creationId xmlns:a16="http://schemas.microsoft.com/office/drawing/2014/main" id="{42ACEEDC-EC4F-422C-A680-D938173514DB}"/>
                </a:ext>
              </a:extLst>
            </p:cNvPr>
            <p:cNvSpPr txBox="1"/>
            <p:nvPr/>
          </p:nvSpPr>
          <p:spPr>
            <a:xfrm>
              <a:off x="2190916" y="4003192"/>
              <a:ext cx="1723550" cy="369332"/>
            </a:xfrm>
            <a:prstGeom prst="rect">
              <a:avLst/>
            </a:prstGeom>
            <a:noFill/>
          </p:spPr>
          <p:txBody>
            <a:bodyPr wrap="none" rtlCol="0">
              <a:spAutoFit/>
            </a:bodyPr>
            <a:lstStyle/>
            <a:p>
              <a:pPr algn="ctr"/>
              <a:r>
                <a:rPr lang="en-US" altLang="zh-CN" dirty="0">
                  <a:solidFill>
                    <a:schemeClr val="tx1">
                      <a:lumMod val="50000"/>
                      <a:lumOff val="50000"/>
                    </a:schemeClr>
                  </a:solidFill>
                </a:rPr>
                <a:t>Template Title</a:t>
              </a:r>
              <a:endParaRPr lang="en-US" dirty="0">
                <a:solidFill>
                  <a:schemeClr val="tx1">
                    <a:lumMod val="50000"/>
                    <a:lumOff val="50000"/>
                  </a:schemeClr>
                </a:solidFill>
              </a:endParaRPr>
            </a:p>
          </p:txBody>
        </p:sp>
      </p:grpSp>
      <p:grpSp>
        <p:nvGrpSpPr>
          <p:cNvPr id="30" name="稻壳儿_刀客儿出品_14">
            <a:extLst>
              <a:ext uri="{FF2B5EF4-FFF2-40B4-BE49-F238E27FC236}">
                <a16:creationId xmlns:a16="http://schemas.microsoft.com/office/drawing/2014/main" id="{F9A052EF-2312-4E6A-B3C5-39115BBA6E8F}"/>
              </a:ext>
            </a:extLst>
          </p:cNvPr>
          <p:cNvGrpSpPr/>
          <p:nvPr/>
        </p:nvGrpSpPr>
        <p:grpSpPr>
          <a:xfrm>
            <a:off x="8071577" y="3910394"/>
            <a:ext cx="1723550" cy="690404"/>
            <a:chOff x="2190916" y="3682120"/>
            <a:chExt cx="1723550" cy="690404"/>
          </a:xfrm>
        </p:grpSpPr>
        <p:sp>
          <p:nvSpPr>
            <p:cNvPr id="31" name="TextBox 30">
              <a:extLst>
                <a:ext uri="{FF2B5EF4-FFF2-40B4-BE49-F238E27FC236}">
                  <a16:creationId xmlns:a16="http://schemas.microsoft.com/office/drawing/2014/main" id="{E0725BD3-CC7F-4DAF-B9FE-10C8BE576683}"/>
                </a:ext>
              </a:extLst>
            </p:cNvPr>
            <p:cNvSpPr txBox="1"/>
            <p:nvPr/>
          </p:nvSpPr>
          <p:spPr>
            <a:xfrm>
              <a:off x="2498693" y="3682120"/>
              <a:ext cx="1107996" cy="369332"/>
            </a:xfrm>
            <a:prstGeom prst="rect">
              <a:avLst/>
            </a:prstGeom>
            <a:noFill/>
          </p:spPr>
          <p:txBody>
            <a:bodyPr wrap="none" rtlCol="0">
              <a:spAutoFit/>
            </a:bodyPr>
            <a:lstStyle/>
            <a:p>
              <a:pPr algn="ctr"/>
              <a:r>
                <a:rPr lang="zh-CN" altLang="en-US" dirty="0">
                  <a:solidFill>
                    <a:schemeClr val="tx1">
                      <a:lumMod val="50000"/>
                      <a:lumOff val="50000"/>
                    </a:schemeClr>
                  </a:solidFill>
                </a:rPr>
                <a:t>添加标题</a:t>
              </a:r>
              <a:endParaRPr lang="en-US" dirty="0">
                <a:solidFill>
                  <a:schemeClr val="tx1">
                    <a:lumMod val="50000"/>
                    <a:lumOff val="50000"/>
                  </a:schemeClr>
                </a:solidFill>
              </a:endParaRPr>
            </a:p>
          </p:txBody>
        </p:sp>
        <p:sp>
          <p:nvSpPr>
            <p:cNvPr id="32" name="TextBox 31">
              <a:extLst>
                <a:ext uri="{FF2B5EF4-FFF2-40B4-BE49-F238E27FC236}">
                  <a16:creationId xmlns:a16="http://schemas.microsoft.com/office/drawing/2014/main" id="{27D447CC-87E5-4F12-B728-E8E141D5FD05}"/>
                </a:ext>
              </a:extLst>
            </p:cNvPr>
            <p:cNvSpPr txBox="1"/>
            <p:nvPr/>
          </p:nvSpPr>
          <p:spPr>
            <a:xfrm>
              <a:off x="2190916" y="4003192"/>
              <a:ext cx="1723550" cy="369332"/>
            </a:xfrm>
            <a:prstGeom prst="rect">
              <a:avLst/>
            </a:prstGeom>
            <a:noFill/>
          </p:spPr>
          <p:txBody>
            <a:bodyPr wrap="none" rtlCol="0">
              <a:spAutoFit/>
            </a:bodyPr>
            <a:lstStyle/>
            <a:p>
              <a:pPr algn="ctr"/>
              <a:r>
                <a:rPr lang="en-US" altLang="zh-CN" dirty="0">
                  <a:solidFill>
                    <a:schemeClr val="tx1">
                      <a:lumMod val="50000"/>
                      <a:lumOff val="50000"/>
                    </a:schemeClr>
                  </a:solidFill>
                </a:rPr>
                <a:t>Template Title</a:t>
              </a:r>
              <a:endParaRPr lang="en-US" dirty="0">
                <a:solidFill>
                  <a:schemeClr val="tx1">
                    <a:lumMod val="50000"/>
                    <a:lumOff val="50000"/>
                  </a:schemeClr>
                </a:solidFill>
              </a:endParaRPr>
            </a:p>
          </p:txBody>
        </p:sp>
      </p:grpSp>
    </p:spTree>
    <p:extLst>
      <p:ext uri="{BB962C8B-B14F-4D97-AF65-F5344CB8AC3E}">
        <p14:creationId xmlns:p14="http://schemas.microsoft.com/office/powerpoint/2010/main" val="180470937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circle(in)">
                                      <p:cBhvr>
                                        <p:cTn id="7" dur="20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1000"/>
                                        <p:tgtEl>
                                          <p:spTgt spid="18"/>
                                        </p:tgtEl>
                                      </p:cBhvr>
                                    </p:animEffect>
                                    <p:anim calcmode="lin" valueType="num">
                                      <p:cBhvr>
                                        <p:cTn id="13" dur="1000" fill="hold"/>
                                        <p:tgtEl>
                                          <p:spTgt spid="18"/>
                                        </p:tgtEl>
                                        <p:attrNameLst>
                                          <p:attrName>ppt_x</p:attrName>
                                        </p:attrNameLst>
                                      </p:cBhvr>
                                      <p:tavLst>
                                        <p:tav tm="0">
                                          <p:val>
                                            <p:strVal val="#ppt_x"/>
                                          </p:val>
                                        </p:tav>
                                        <p:tav tm="100000">
                                          <p:val>
                                            <p:strVal val="#ppt_x"/>
                                          </p:val>
                                        </p:tav>
                                      </p:tavLst>
                                    </p:anim>
                                    <p:anim calcmode="lin" valueType="num">
                                      <p:cBhvr>
                                        <p:cTn id="14" dur="1000" fill="hold"/>
                                        <p:tgtEl>
                                          <p:spTgt spid="18"/>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fade">
                                      <p:cBhvr>
                                        <p:cTn id="17" dur="1000"/>
                                        <p:tgtEl>
                                          <p:spTgt spid="17"/>
                                        </p:tgtEl>
                                      </p:cBhvr>
                                    </p:animEffect>
                                    <p:anim calcmode="lin" valueType="num">
                                      <p:cBhvr>
                                        <p:cTn id="18" dur="1000" fill="hold"/>
                                        <p:tgtEl>
                                          <p:spTgt spid="17"/>
                                        </p:tgtEl>
                                        <p:attrNameLst>
                                          <p:attrName>ppt_x</p:attrName>
                                        </p:attrNameLst>
                                      </p:cBhvr>
                                      <p:tavLst>
                                        <p:tav tm="0">
                                          <p:val>
                                            <p:strVal val="#ppt_x"/>
                                          </p:val>
                                        </p:tav>
                                        <p:tav tm="100000">
                                          <p:val>
                                            <p:strVal val="#ppt_x"/>
                                          </p:val>
                                        </p:tav>
                                      </p:tavLst>
                                    </p:anim>
                                    <p:anim calcmode="lin" valueType="num">
                                      <p:cBhvr>
                                        <p:cTn id="19" dur="1000" fill="hold"/>
                                        <p:tgtEl>
                                          <p:spTgt spid="17"/>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1000"/>
                                        <p:tgtEl>
                                          <p:spTgt spid="10"/>
                                        </p:tgtEl>
                                      </p:cBhvr>
                                    </p:animEffect>
                                    <p:anim calcmode="lin" valueType="num">
                                      <p:cBhvr>
                                        <p:cTn id="23" dur="1000" fill="hold"/>
                                        <p:tgtEl>
                                          <p:spTgt spid="10"/>
                                        </p:tgtEl>
                                        <p:attrNameLst>
                                          <p:attrName>ppt_x</p:attrName>
                                        </p:attrNameLst>
                                      </p:cBhvr>
                                      <p:tavLst>
                                        <p:tav tm="0">
                                          <p:val>
                                            <p:strVal val="#ppt_x"/>
                                          </p:val>
                                        </p:tav>
                                        <p:tav tm="100000">
                                          <p:val>
                                            <p:strVal val="#ppt_x"/>
                                          </p:val>
                                        </p:tav>
                                      </p:tavLst>
                                    </p:anim>
                                    <p:anim calcmode="lin" valueType="num">
                                      <p:cBhvr>
                                        <p:cTn id="24" dur="1000" fill="hold"/>
                                        <p:tgtEl>
                                          <p:spTgt spid="10"/>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1000"/>
                                        <p:tgtEl>
                                          <p:spTgt spid="11"/>
                                        </p:tgtEl>
                                      </p:cBhvr>
                                    </p:animEffect>
                                    <p:anim calcmode="lin" valueType="num">
                                      <p:cBhvr>
                                        <p:cTn id="28" dur="1000" fill="hold"/>
                                        <p:tgtEl>
                                          <p:spTgt spid="11"/>
                                        </p:tgtEl>
                                        <p:attrNameLst>
                                          <p:attrName>ppt_x</p:attrName>
                                        </p:attrNameLst>
                                      </p:cBhvr>
                                      <p:tavLst>
                                        <p:tav tm="0">
                                          <p:val>
                                            <p:strVal val="#ppt_x"/>
                                          </p:val>
                                        </p:tav>
                                        <p:tav tm="100000">
                                          <p:val>
                                            <p:strVal val="#ppt_x"/>
                                          </p:val>
                                        </p:tav>
                                      </p:tavLst>
                                    </p:anim>
                                    <p:anim calcmode="lin" valueType="num">
                                      <p:cBhvr>
                                        <p:cTn id="29" dur="1000" fill="hold"/>
                                        <p:tgtEl>
                                          <p:spTgt spid="11"/>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12"/>
                                        </p:tgtEl>
                                        <p:attrNameLst>
                                          <p:attrName>style.visibility</p:attrName>
                                        </p:attrNameLst>
                                      </p:cBhvr>
                                      <p:to>
                                        <p:strVal val="visible"/>
                                      </p:to>
                                    </p:set>
                                    <p:animEffect transition="in" filter="fade">
                                      <p:cBhvr>
                                        <p:cTn id="32" dur="1000"/>
                                        <p:tgtEl>
                                          <p:spTgt spid="12"/>
                                        </p:tgtEl>
                                      </p:cBhvr>
                                    </p:animEffect>
                                    <p:anim calcmode="lin" valueType="num">
                                      <p:cBhvr>
                                        <p:cTn id="33" dur="1000" fill="hold"/>
                                        <p:tgtEl>
                                          <p:spTgt spid="12"/>
                                        </p:tgtEl>
                                        <p:attrNameLst>
                                          <p:attrName>ppt_x</p:attrName>
                                        </p:attrNameLst>
                                      </p:cBhvr>
                                      <p:tavLst>
                                        <p:tav tm="0">
                                          <p:val>
                                            <p:strVal val="#ppt_x"/>
                                          </p:val>
                                        </p:tav>
                                        <p:tav tm="100000">
                                          <p:val>
                                            <p:strVal val="#ppt_x"/>
                                          </p:val>
                                        </p:tav>
                                      </p:tavLst>
                                    </p:anim>
                                    <p:anim calcmode="lin" valueType="num">
                                      <p:cBhvr>
                                        <p:cTn id="34" dur="1000" fill="hold"/>
                                        <p:tgtEl>
                                          <p:spTgt spid="12"/>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19"/>
                                        </p:tgtEl>
                                        <p:attrNameLst>
                                          <p:attrName>style.visibility</p:attrName>
                                        </p:attrNameLst>
                                      </p:cBhvr>
                                      <p:to>
                                        <p:strVal val="visible"/>
                                      </p:to>
                                    </p:set>
                                    <p:animEffect transition="in" filter="fade">
                                      <p:cBhvr>
                                        <p:cTn id="37" dur="1000"/>
                                        <p:tgtEl>
                                          <p:spTgt spid="19"/>
                                        </p:tgtEl>
                                      </p:cBhvr>
                                    </p:animEffect>
                                    <p:anim calcmode="lin" valueType="num">
                                      <p:cBhvr>
                                        <p:cTn id="38" dur="1000" fill="hold"/>
                                        <p:tgtEl>
                                          <p:spTgt spid="19"/>
                                        </p:tgtEl>
                                        <p:attrNameLst>
                                          <p:attrName>ppt_x</p:attrName>
                                        </p:attrNameLst>
                                      </p:cBhvr>
                                      <p:tavLst>
                                        <p:tav tm="0">
                                          <p:val>
                                            <p:strVal val="#ppt_x"/>
                                          </p:val>
                                        </p:tav>
                                        <p:tav tm="100000">
                                          <p:val>
                                            <p:strVal val="#ppt_x"/>
                                          </p:val>
                                        </p:tav>
                                      </p:tavLst>
                                    </p:anim>
                                    <p:anim calcmode="lin" valueType="num">
                                      <p:cBhvr>
                                        <p:cTn id="39" dur="1000" fill="hold"/>
                                        <p:tgtEl>
                                          <p:spTgt spid="19"/>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20"/>
                                        </p:tgtEl>
                                        <p:attrNameLst>
                                          <p:attrName>style.visibility</p:attrName>
                                        </p:attrNameLst>
                                      </p:cBhvr>
                                      <p:to>
                                        <p:strVal val="visible"/>
                                      </p:to>
                                    </p:set>
                                    <p:animEffect transition="in" filter="fade">
                                      <p:cBhvr>
                                        <p:cTn id="42" dur="1000"/>
                                        <p:tgtEl>
                                          <p:spTgt spid="20"/>
                                        </p:tgtEl>
                                      </p:cBhvr>
                                    </p:animEffect>
                                    <p:anim calcmode="lin" valueType="num">
                                      <p:cBhvr>
                                        <p:cTn id="43" dur="1000" fill="hold"/>
                                        <p:tgtEl>
                                          <p:spTgt spid="20"/>
                                        </p:tgtEl>
                                        <p:attrNameLst>
                                          <p:attrName>ppt_x</p:attrName>
                                        </p:attrNameLst>
                                      </p:cBhvr>
                                      <p:tavLst>
                                        <p:tav tm="0">
                                          <p:val>
                                            <p:strVal val="#ppt_x"/>
                                          </p:val>
                                        </p:tav>
                                        <p:tav tm="100000">
                                          <p:val>
                                            <p:strVal val="#ppt_x"/>
                                          </p:val>
                                        </p:tav>
                                      </p:tavLst>
                                    </p:anim>
                                    <p:anim calcmode="lin" valueType="num">
                                      <p:cBhvr>
                                        <p:cTn id="44" dur="1000" fill="hold"/>
                                        <p:tgtEl>
                                          <p:spTgt spid="20"/>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21"/>
                                        </p:tgtEl>
                                        <p:attrNameLst>
                                          <p:attrName>style.visibility</p:attrName>
                                        </p:attrNameLst>
                                      </p:cBhvr>
                                      <p:to>
                                        <p:strVal val="visible"/>
                                      </p:to>
                                    </p:set>
                                    <p:animEffect transition="in" filter="fade">
                                      <p:cBhvr>
                                        <p:cTn id="47" dur="1000"/>
                                        <p:tgtEl>
                                          <p:spTgt spid="21"/>
                                        </p:tgtEl>
                                      </p:cBhvr>
                                    </p:animEffect>
                                    <p:anim calcmode="lin" valueType="num">
                                      <p:cBhvr>
                                        <p:cTn id="48" dur="1000" fill="hold"/>
                                        <p:tgtEl>
                                          <p:spTgt spid="21"/>
                                        </p:tgtEl>
                                        <p:attrNameLst>
                                          <p:attrName>ppt_x</p:attrName>
                                        </p:attrNameLst>
                                      </p:cBhvr>
                                      <p:tavLst>
                                        <p:tav tm="0">
                                          <p:val>
                                            <p:strVal val="#ppt_x"/>
                                          </p:val>
                                        </p:tav>
                                        <p:tav tm="100000">
                                          <p:val>
                                            <p:strVal val="#ppt_x"/>
                                          </p:val>
                                        </p:tav>
                                      </p:tavLst>
                                    </p:anim>
                                    <p:anim calcmode="lin" valueType="num">
                                      <p:cBhvr>
                                        <p:cTn id="49" dur="1000" fill="hold"/>
                                        <p:tgtEl>
                                          <p:spTgt spid="21"/>
                                        </p:tgtEl>
                                        <p:attrNameLst>
                                          <p:attrName>ppt_y</p:attrName>
                                        </p:attrNameLst>
                                      </p:cBhvr>
                                      <p:tavLst>
                                        <p:tav tm="0">
                                          <p:val>
                                            <p:strVal val="#ppt_y+.1"/>
                                          </p:val>
                                        </p:tav>
                                        <p:tav tm="100000">
                                          <p:val>
                                            <p:strVal val="#ppt_y"/>
                                          </p:val>
                                        </p:tav>
                                      </p:tavLst>
                                    </p:anim>
                                  </p:childTnLst>
                                </p:cTn>
                              </p:par>
                              <p:par>
                                <p:cTn id="50" presetID="42" presetClass="entr" presetSubtype="0" fill="hold" nodeType="withEffect">
                                  <p:stCondLst>
                                    <p:cond delay="0"/>
                                  </p:stCondLst>
                                  <p:childTnLst>
                                    <p:set>
                                      <p:cBhvr>
                                        <p:cTn id="51" dur="1" fill="hold">
                                          <p:stCondLst>
                                            <p:cond delay="0"/>
                                          </p:stCondLst>
                                        </p:cTn>
                                        <p:tgtEl>
                                          <p:spTgt spid="3"/>
                                        </p:tgtEl>
                                        <p:attrNameLst>
                                          <p:attrName>style.visibility</p:attrName>
                                        </p:attrNameLst>
                                      </p:cBhvr>
                                      <p:to>
                                        <p:strVal val="visible"/>
                                      </p:to>
                                    </p:set>
                                    <p:animEffect transition="in" filter="fade">
                                      <p:cBhvr>
                                        <p:cTn id="52" dur="1000"/>
                                        <p:tgtEl>
                                          <p:spTgt spid="3"/>
                                        </p:tgtEl>
                                      </p:cBhvr>
                                    </p:animEffect>
                                    <p:anim calcmode="lin" valueType="num">
                                      <p:cBhvr>
                                        <p:cTn id="53" dur="1000" fill="hold"/>
                                        <p:tgtEl>
                                          <p:spTgt spid="3"/>
                                        </p:tgtEl>
                                        <p:attrNameLst>
                                          <p:attrName>ppt_x</p:attrName>
                                        </p:attrNameLst>
                                      </p:cBhvr>
                                      <p:tavLst>
                                        <p:tav tm="0">
                                          <p:val>
                                            <p:strVal val="#ppt_x"/>
                                          </p:val>
                                        </p:tav>
                                        <p:tav tm="100000">
                                          <p:val>
                                            <p:strVal val="#ppt_x"/>
                                          </p:val>
                                        </p:tav>
                                      </p:tavLst>
                                    </p:anim>
                                    <p:anim calcmode="lin" valueType="num">
                                      <p:cBhvr>
                                        <p:cTn id="54" dur="1000" fill="hold"/>
                                        <p:tgtEl>
                                          <p:spTgt spid="3"/>
                                        </p:tgtEl>
                                        <p:attrNameLst>
                                          <p:attrName>ppt_y</p:attrName>
                                        </p:attrNameLst>
                                      </p:cBhvr>
                                      <p:tavLst>
                                        <p:tav tm="0">
                                          <p:val>
                                            <p:strVal val="#ppt_y+.1"/>
                                          </p:val>
                                        </p:tav>
                                        <p:tav tm="100000">
                                          <p:val>
                                            <p:strVal val="#ppt_y"/>
                                          </p:val>
                                        </p:tav>
                                      </p:tavLst>
                                    </p:anim>
                                  </p:childTnLst>
                                </p:cTn>
                              </p:par>
                              <p:par>
                                <p:cTn id="55" presetID="42" presetClass="entr" presetSubtype="0" fill="hold" nodeType="withEffect">
                                  <p:stCondLst>
                                    <p:cond delay="0"/>
                                  </p:stCondLst>
                                  <p:childTnLst>
                                    <p:set>
                                      <p:cBhvr>
                                        <p:cTn id="56" dur="1" fill="hold">
                                          <p:stCondLst>
                                            <p:cond delay="0"/>
                                          </p:stCondLst>
                                        </p:cTn>
                                        <p:tgtEl>
                                          <p:spTgt spid="24"/>
                                        </p:tgtEl>
                                        <p:attrNameLst>
                                          <p:attrName>style.visibility</p:attrName>
                                        </p:attrNameLst>
                                      </p:cBhvr>
                                      <p:to>
                                        <p:strVal val="visible"/>
                                      </p:to>
                                    </p:set>
                                    <p:animEffect transition="in" filter="fade">
                                      <p:cBhvr>
                                        <p:cTn id="57" dur="1000"/>
                                        <p:tgtEl>
                                          <p:spTgt spid="24"/>
                                        </p:tgtEl>
                                      </p:cBhvr>
                                    </p:animEffect>
                                    <p:anim calcmode="lin" valueType="num">
                                      <p:cBhvr>
                                        <p:cTn id="58" dur="1000" fill="hold"/>
                                        <p:tgtEl>
                                          <p:spTgt spid="24"/>
                                        </p:tgtEl>
                                        <p:attrNameLst>
                                          <p:attrName>ppt_x</p:attrName>
                                        </p:attrNameLst>
                                      </p:cBhvr>
                                      <p:tavLst>
                                        <p:tav tm="0">
                                          <p:val>
                                            <p:strVal val="#ppt_x"/>
                                          </p:val>
                                        </p:tav>
                                        <p:tav tm="100000">
                                          <p:val>
                                            <p:strVal val="#ppt_x"/>
                                          </p:val>
                                        </p:tav>
                                      </p:tavLst>
                                    </p:anim>
                                    <p:anim calcmode="lin" valueType="num">
                                      <p:cBhvr>
                                        <p:cTn id="59" dur="1000" fill="hold"/>
                                        <p:tgtEl>
                                          <p:spTgt spid="24"/>
                                        </p:tgtEl>
                                        <p:attrNameLst>
                                          <p:attrName>ppt_y</p:attrName>
                                        </p:attrNameLst>
                                      </p:cBhvr>
                                      <p:tavLst>
                                        <p:tav tm="0">
                                          <p:val>
                                            <p:strVal val="#ppt_y+.1"/>
                                          </p:val>
                                        </p:tav>
                                        <p:tav tm="100000">
                                          <p:val>
                                            <p:strVal val="#ppt_y"/>
                                          </p:val>
                                        </p:tav>
                                      </p:tavLst>
                                    </p:anim>
                                  </p:childTnLst>
                                </p:cTn>
                              </p:par>
                              <p:par>
                                <p:cTn id="60" presetID="42" presetClass="entr" presetSubtype="0" fill="hold" nodeType="withEffect">
                                  <p:stCondLst>
                                    <p:cond delay="0"/>
                                  </p:stCondLst>
                                  <p:childTnLst>
                                    <p:set>
                                      <p:cBhvr>
                                        <p:cTn id="61" dur="1" fill="hold">
                                          <p:stCondLst>
                                            <p:cond delay="0"/>
                                          </p:stCondLst>
                                        </p:cTn>
                                        <p:tgtEl>
                                          <p:spTgt spid="27"/>
                                        </p:tgtEl>
                                        <p:attrNameLst>
                                          <p:attrName>style.visibility</p:attrName>
                                        </p:attrNameLst>
                                      </p:cBhvr>
                                      <p:to>
                                        <p:strVal val="visible"/>
                                      </p:to>
                                    </p:set>
                                    <p:animEffect transition="in" filter="fade">
                                      <p:cBhvr>
                                        <p:cTn id="62" dur="1000"/>
                                        <p:tgtEl>
                                          <p:spTgt spid="27"/>
                                        </p:tgtEl>
                                      </p:cBhvr>
                                    </p:animEffect>
                                    <p:anim calcmode="lin" valueType="num">
                                      <p:cBhvr>
                                        <p:cTn id="63" dur="1000" fill="hold"/>
                                        <p:tgtEl>
                                          <p:spTgt spid="27"/>
                                        </p:tgtEl>
                                        <p:attrNameLst>
                                          <p:attrName>ppt_x</p:attrName>
                                        </p:attrNameLst>
                                      </p:cBhvr>
                                      <p:tavLst>
                                        <p:tav tm="0">
                                          <p:val>
                                            <p:strVal val="#ppt_x"/>
                                          </p:val>
                                        </p:tav>
                                        <p:tav tm="100000">
                                          <p:val>
                                            <p:strVal val="#ppt_x"/>
                                          </p:val>
                                        </p:tav>
                                      </p:tavLst>
                                    </p:anim>
                                    <p:anim calcmode="lin" valueType="num">
                                      <p:cBhvr>
                                        <p:cTn id="64" dur="1000" fill="hold"/>
                                        <p:tgtEl>
                                          <p:spTgt spid="27"/>
                                        </p:tgtEl>
                                        <p:attrNameLst>
                                          <p:attrName>ppt_y</p:attrName>
                                        </p:attrNameLst>
                                      </p:cBhvr>
                                      <p:tavLst>
                                        <p:tav tm="0">
                                          <p:val>
                                            <p:strVal val="#ppt_y+.1"/>
                                          </p:val>
                                        </p:tav>
                                        <p:tav tm="100000">
                                          <p:val>
                                            <p:strVal val="#ppt_y"/>
                                          </p:val>
                                        </p:tav>
                                      </p:tavLst>
                                    </p:anim>
                                  </p:childTnLst>
                                </p:cTn>
                              </p:par>
                              <p:par>
                                <p:cTn id="65" presetID="42" presetClass="entr" presetSubtype="0" fill="hold" nodeType="withEffect">
                                  <p:stCondLst>
                                    <p:cond delay="0"/>
                                  </p:stCondLst>
                                  <p:childTnLst>
                                    <p:set>
                                      <p:cBhvr>
                                        <p:cTn id="66" dur="1" fill="hold">
                                          <p:stCondLst>
                                            <p:cond delay="0"/>
                                          </p:stCondLst>
                                        </p:cTn>
                                        <p:tgtEl>
                                          <p:spTgt spid="30"/>
                                        </p:tgtEl>
                                        <p:attrNameLst>
                                          <p:attrName>style.visibility</p:attrName>
                                        </p:attrNameLst>
                                      </p:cBhvr>
                                      <p:to>
                                        <p:strVal val="visible"/>
                                      </p:to>
                                    </p:set>
                                    <p:animEffect transition="in" filter="fade">
                                      <p:cBhvr>
                                        <p:cTn id="67" dur="1000"/>
                                        <p:tgtEl>
                                          <p:spTgt spid="30"/>
                                        </p:tgtEl>
                                      </p:cBhvr>
                                    </p:animEffect>
                                    <p:anim calcmode="lin" valueType="num">
                                      <p:cBhvr>
                                        <p:cTn id="68" dur="1000" fill="hold"/>
                                        <p:tgtEl>
                                          <p:spTgt spid="30"/>
                                        </p:tgtEl>
                                        <p:attrNameLst>
                                          <p:attrName>ppt_x</p:attrName>
                                        </p:attrNameLst>
                                      </p:cBhvr>
                                      <p:tavLst>
                                        <p:tav tm="0">
                                          <p:val>
                                            <p:strVal val="#ppt_x"/>
                                          </p:val>
                                        </p:tav>
                                        <p:tav tm="100000">
                                          <p:val>
                                            <p:strVal val="#ppt_x"/>
                                          </p:val>
                                        </p:tav>
                                      </p:tavLst>
                                    </p:anim>
                                    <p:anim calcmode="lin" valueType="num">
                                      <p:cBhvr>
                                        <p:cTn id="69" dur="1000" fill="hold"/>
                                        <p:tgtEl>
                                          <p:spTgt spid="3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8" grpId="0" animBg="1"/>
      <p:bldP spid="17" grpId="0"/>
      <p:bldP spid="10" grpId="0" animBg="1"/>
      <p:bldP spid="11" grpId="0"/>
      <p:bldP spid="12" grpId="0" animBg="1"/>
      <p:bldP spid="19" grpId="0"/>
      <p:bldP spid="20" grpId="0" animBg="1"/>
      <p:bldP spid="21"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稻壳儿_刀客儿出品_1">
            <a:extLst>
              <a:ext uri="{FF2B5EF4-FFF2-40B4-BE49-F238E27FC236}">
                <a16:creationId xmlns:a16="http://schemas.microsoft.com/office/drawing/2014/main" id="{389ACE32-C8A7-431A-9545-29080033378A}"/>
              </a:ext>
            </a:extLst>
          </p:cNvPr>
          <p:cNvSpPr txBox="1"/>
          <p:nvPr/>
        </p:nvSpPr>
        <p:spPr>
          <a:xfrm>
            <a:off x="4774013" y="2534089"/>
            <a:ext cx="2643970" cy="833178"/>
          </a:xfrm>
          <a:prstGeom prst="rect">
            <a:avLst/>
          </a:prstGeom>
          <a:noFill/>
        </p:spPr>
        <p:txBody>
          <a:bodyPr wrap="none" lIns="90000" tIns="46800" rIns="90000" bIns="46800" rtlCol="0">
            <a:spAutoFit/>
          </a:bodyPr>
          <a:lstStyle/>
          <a:p>
            <a:pPr algn="ctr"/>
            <a:r>
              <a:rPr lang="zh-CN" altLang="en-US" sz="4800" dirty="0">
                <a:solidFill>
                  <a:schemeClr val="bg1"/>
                </a:solidFill>
                <a:effectLst>
                  <a:outerShdw blurRad="38100" dist="38100" dir="2700000" algn="tl">
                    <a:srgbClr val="000000">
                      <a:alpha val="43137"/>
                    </a:srgbClr>
                  </a:outerShdw>
                </a:effectLst>
                <a:latin typeface="+mj-ea"/>
                <a:ea typeface="+mj-ea"/>
              </a:rPr>
              <a:t>谢谢观看</a:t>
            </a:r>
            <a:endParaRPr lang="en-US" sz="4800" dirty="0">
              <a:solidFill>
                <a:schemeClr val="bg1"/>
              </a:solidFill>
              <a:effectLst>
                <a:outerShdw blurRad="38100" dist="38100" dir="2700000" algn="tl">
                  <a:srgbClr val="000000">
                    <a:alpha val="43137"/>
                  </a:srgbClr>
                </a:outerShdw>
              </a:effectLst>
              <a:latin typeface="+mj-ea"/>
              <a:ea typeface="+mj-ea"/>
            </a:endParaRPr>
          </a:p>
        </p:txBody>
      </p:sp>
      <p:sp>
        <p:nvSpPr>
          <p:cNvPr id="16" name="稻壳儿_刀客儿出品_2">
            <a:extLst>
              <a:ext uri="{FF2B5EF4-FFF2-40B4-BE49-F238E27FC236}">
                <a16:creationId xmlns:a16="http://schemas.microsoft.com/office/drawing/2014/main" id="{52940945-2952-40DE-B597-912425D87265}"/>
              </a:ext>
            </a:extLst>
          </p:cNvPr>
          <p:cNvSpPr txBox="1"/>
          <p:nvPr/>
        </p:nvSpPr>
        <p:spPr>
          <a:xfrm>
            <a:off x="5004047" y="1984397"/>
            <a:ext cx="2183909" cy="525401"/>
          </a:xfrm>
          <a:prstGeom prst="rect">
            <a:avLst/>
          </a:prstGeom>
          <a:noFill/>
        </p:spPr>
        <p:txBody>
          <a:bodyPr wrap="none" lIns="90000" tIns="46800" rIns="90000" bIns="46800" rtlCol="0">
            <a:spAutoFit/>
          </a:bodyPr>
          <a:lstStyle/>
          <a:p>
            <a:pPr algn="ctr"/>
            <a:r>
              <a:rPr lang="en-US" altLang="zh-CN" sz="2800" dirty="0">
                <a:solidFill>
                  <a:schemeClr val="bg1"/>
                </a:solidFill>
                <a:effectLst>
                  <a:outerShdw blurRad="38100" dist="38100" dir="2700000" algn="tl">
                    <a:srgbClr val="000000">
                      <a:alpha val="43137"/>
                    </a:srgbClr>
                  </a:outerShdw>
                </a:effectLst>
              </a:rPr>
              <a:t>THANK YOU</a:t>
            </a:r>
            <a:endParaRPr lang="en-US" sz="2800" dirty="0">
              <a:solidFill>
                <a:schemeClr val="bg1"/>
              </a:solidFill>
              <a:effectLst>
                <a:outerShdw blurRad="38100" dist="38100" dir="2700000" algn="tl">
                  <a:srgbClr val="000000">
                    <a:alpha val="43137"/>
                  </a:srgbClr>
                </a:outerShdw>
              </a:effectLst>
            </a:endParaRPr>
          </a:p>
        </p:txBody>
      </p:sp>
      <p:sp>
        <p:nvSpPr>
          <p:cNvPr id="18" name="稻壳儿_刀客儿出品_3">
            <a:extLst>
              <a:ext uri="{FF2B5EF4-FFF2-40B4-BE49-F238E27FC236}">
                <a16:creationId xmlns:a16="http://schemas.microsoft.com/office/drawing/2014/main" id="{57454989-B564-473E-869C-347B925E5D94}"/>
              </a:ext>
            </a:extLst>
          </p:cNvPr>
          <p:cNvSpPr/>
          <p:nvPr/>
        </p:nvSpPr>
        <p:spPr>
          <a:xfrm>
            <a:off x="5409300" y="3568329"/>
            <a:ext cx="1373401" cy="400110"/>
          </a:xfrm>
          <a:prstGeom prst="roundRect">
            <a:avLst>
              <a:gd name="adj" fmla="val 50000"/>
            </a:avLst>
          </a:prstGeom>
          <a:solidFill>
            <a:schemeClr val="accent1"/>
          </a:solidFill>
          <a:ln>
            <a:noFill/>
          </a:ln>
          <a:effectLst>
            <a:outerShdw blurRad="317500" dist="101477" dir="2699999" rotWithShape="0">
              <a:scrgbClr r="0" g="0" b="0">
                <a:alpha val="15000"/>
              </a:scrgbClr>
            </a:outerShdw>
          </a:effectLst>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lstStyle/>
          <a:p>
            <a:pPr algn="ctr"/>
            <a:endParaRPr lang="en-US"/>
          </a:p>
        </p:txBody>
      </p:sp>
      <p:sp>
        <p:nvSpPr>
          <p:cNvPr id="17" name="稻壳儿_刀客儿出品_4">
            <a:extLst>
              <a:ext uri="{FF2B5EF4-FFF2-40B4-BE49-F238E27FC236}">
                <a16:creationId xmlns:a16="http://schemas.microsoft.com/office/drawing/2014/main" id="{38826B29-C4E6-4489-9325-91A83B567553}"/>
              </a:ext>
            </a:extLst>
          </p:cNvPr>
          <p:cNvSpPr txBox="1"/>
          <p:nvPr/>
        </p:nvSpPr>
        <p:spPr>
          <a:xfrm>
            <a:off x="5404453" y="3568329"/>
            <a:ext cx="1390047" cy="402291"/>
          </a:xfrm>
          <a:prstGeom prst="rect">
            <a:avLst/>
          </a:prstGeom>
          <a:noFill/>
        </p:spPr>
        <p:txBody>
          <a:bodyPr wrap="square" lIns="90000" tIns="46800" rIns="90000" bIns="46800" rtlCol="0">
            <a:spAutoFit/>
          </a:bodyPr>
          <a:lstStyle/>
          <a:p>
            <a:pPr algn="ctr"/>
            <a:r>
              <a:rPr lang="zh-CN" altLang="en-US" sz="2000" dirty="0">
                <a:solidFill>
                  <a:schemeClr val="bg1"/>
                </a:solidFill>
              </a:rPr>
              <a:t>森焱创意</a:t>
            </a:r>
            <a:endParaRPr lang="en-US" sz="2000" dirty="0">
              <a:solidFill>
                <a:schemeClr val="bg1"/>
              </a:solidFill>
            </a:endParaRPr>
          </a:p>
        </p:txBody>
      </p:sp>
    </p:spTree>
    <p:extLst>
      <p:ext uri="{BB962C8B-B14F-4D97-AF65-F5344CB8AC3E}">
        <p14:creationId xmlns:p14="http://schemas.microsoft.com/office/powerpoint/2010/main" val="238018700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mph" presetSubtype="0" fill="hold" grpId="0" nodeType="clickEffect">
                                  <p:stCondLst>
                                    <p:cond delay="0"/>
                                  </p:stCondLst>
                                  <p:childTnLst>
                                    <p:animRot by="21600000">
                                      <p:cBhvr>
                                        <p:cTn id="6" dur="2000" fill="hold"/>
                                        <p:tgtEl>
                                          <p:spTgt spid="15"/>
                                        </p:tgtEl>
                                        <p:attrNameLst>
                                          <p:attrName>r</p:attrName>
                                        </p:attrNameLst>
                                      </p:cBhvr>
                                    </p:animRot>
                                  </p:childTnLst>
                                </p:cTn>
                              </p:par>
                              <p:par>
                                <p:cTn id="7" presetID="8" presetClass="emph" presetSubtype="0" fill="hold" grpId="0" nodeType="withEffect">
                                  <p:stCondLst>
                                    <p:cond delay="0"/>
                                  </p:stCondLst>
                                  <p:childTnLst>
                                    <p:animRot by="21600000">
                                      <p:cBhvr>
                                        <p:cTn id="8" dur="2000" fill="hold"/>
                                        <p:tgtEl>
                                          <p:spTgt spid="16"/>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稻壳儿_刀客儿出品_1">
            <a:extLst>
              <a:ext uri="{FF2B5EF4-FFF2-40B4-BE49-F238E27FC236}">
                <a16:creationId xmlns:a16="http://schemas.microsoft.com/office/drawing/2014/main" id="{85DAECF0-FD0A-47F1-8DD6-9331B9186266}"/>
              </a:ext>
            </a:extLst>
          </p:cNvPr>
          <p:cNvSpPr/>
          <p:nvPr/>
        </p:nvSpPr>
        <p:spPr>
          <a:xfrm>
            <a:off x="2529840" y="1549400"/>
            <a:ext cx="7132320" cy="3759200"/>
          </a:xfrm>
          <a:prstGeom prst="roundRect">
            <a:avLst>
              <a:gd name="adj" fmla="val 5586"/>
            </a:avLst>
          </a:prstGeom>
          <a:solidFill>
            <a:schemeClr val="bg1"/>
          </a:solidFill>
          <a:ln>
            <a:noFill/>
          </a:ln>
          <a:effectLst>
            <a:outerShdw blurRad="317500" dist="101477" dir="2699999" rotWithShape="0">
              <a:scrgbClr r="0" g="0" b="0">
                <a:alpha val="15000"/>
              </a:scrgbClr>
            </a:outerShdw>
          </a:effectLst>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lstStyle/>
          <a:p>
            <a:pPr algn="ctr"/>
            <a:endParaRPr lang="en-US"/>
          </a:p>
        </p:txBody>
      </p:sp>
      <p:sp>
        <p:nvSpPr>
          <p:cNvPr id="6" name="稻壳儿_刀客儿出品_2">
            <a:extLst>
              <a:ext uri="{FF2B5EF4-FFF2-40B4-BE49-F238E27FC236}">
                <a16:creationId xmlns:a16="http://schemas.microsoft.com/office/drawing/2014/main" id="{B4E98E20-025A-4552-9415-B0B81673C5C3}"/>
              </a:ext>
            </a:extLst>
          </p:cNvPr>
          <p:cNvSpPr txBox="1"/>
          <p:nvPr/>
        </p:nvSpPr>
        <p:spPr>
          <a:xfrm>
            <a:off x="4772561" y="2995724"/>
            <a:ext cx="2646878" cy="830997"/>
          </a:xfrm>
          <a:prstGeom prst="rect">
            <a:avLst/>
          </a:prstGeom>
          <a:noFill/>
        </p:spPr>
        <p:txBody>
          <a:bodyPr wrap="none" lIns="90000" tIns="46800" rIns="90000" bIns="46800" rtlCol="0">
            <a:spAutoFit/>
          </a:bodyPr>
          <a:lstStyle/>
          <a:p>
            <a:pPr algn="ctr"/>
            <a:r>
              <a:rPr lang="zh-CN" altLang="en-US" sz="4800" dirty="0">
                <a:solidFill>
                  <a:schemeClr val="accent1"/>
                </a:solidFill>
                <a:latin typeface="+mj-ea"/>
                <a:ea typeface="+mj-ea"/>
              </a:rPr>
              <a:t>添加标题</a:t>
            </a:r>
            <a:endParaRPr lang="en-US" sz="4800" dirty="0">
              <a:solidFill>
                <a:schemeClr val="accent1"/>
              </a:solidFill>
              <a:latin typeface="+mj-ea"/>
              <a:ea typeface="+mj-ea"/>
            </a:endParaRPr>
          </a:p>
        </p:txBody>
      </p:sp>
      <p:sp>
        <p:nvSpPr>
          <p:cNvPr id="7" name="稻壳儿_刀客儿出品_3">
            <a:extLst>
              <a:ext uri="{FF2B5EF4-FFF2-40B4-BE49-F238E27FC236}">
                <a16:creationId xmlns:a16="http://schemas.microsoft.com/office/drawing/2014/main" id="{9664EC55-54E3-4E91-9792-9FEED500FE5D}"/>
              </a:ext>
            </a:extLst>
          </p:cNvPr>
          <p:cNvSpPr txBox="1"/>
          <p:nvPr/>
        </p:nvSpPr>
        <p:spPr>
          <a:xfrm>
            <a:off x="5330406" y="2446032"/>
            <a:ext cx="1531188" cy="523220"/>
          </a:xfrm>
          <a:prstGeom prst="rect">
            <a:avLst/>
          </a:prstGeom>
          <a:noFill/>
        </p:spPr>
        <p:txBody>
          <a:bodyPr wrap="none" lIns="90000" tIns="46800" rIns="90000" bIns="46800" rtlCol="0">
            <a:spAutoFit/>
          </a:bodyPr>
          <a:lstStyle/>
          <a:p>
            <a:pPr algn="ctr"/>
            <a:r>
              <a:rPr lang="en-US" altLang="zh-CN" sz="2800" dirty="0">
                <a:solidFill>
                  <a:schemeClr val="tx1">
                    <a:lumMod val="85000"/>
                    <a:lumOff val="15000"/>
                  </a:schemeClr>
                </a:solidFill>
              </a:rPr>
              <a:t>PART.01</a:t>
            </a:r>
            <a:endParaRPr lang="en-US" sz="2800" dirty="0">
              <a:solidFill>
                <a:schemeClr val="tx1">
                  <a:lumMod val="85000"/>
                  <a:lumOff val="15000"/>
                </a:schemeClr>
              </a:solidFill>
            </a:endParaRPr>
          </a:p>
        </p:txBody>
      </p:sp>
      <p:sp>
        <p:nvSpPr>
          <p:cNvPr id="10" name="稻壳儿_刀客儿出品_4">
            <a:extLst>
              <a:ext uri="{FF2B5EF4-FFF2-40B4-BE49-F238E27FC236}">
                <a16:creationId xmlns:a16="http://schemas.microsoft.com/office/drawing/2014/main" id="{26B3FC2E-DA5F-432F-9DEB-7C4A8CFBB4FA}"/>
              </a:ext>
            </a:extLst>
          </p:cNvPr>
          <p:cNvSpPr txBox="1"/>
          <p:nvPr/>
        </p:nvSpPr>
        <p:spPr>
          <a:xfrm>
            <a:off x="3621297" y="3897659"/>
            <a:ext cx="4949406" cy="514308"/>
          </a:xfrm>
          <a:prstGeom prst="rect">
            <a:avLst/>
          </a:prstGeom>
          <a:noFill/>
        </p:spPr>
        <p:txBody>
          <a:bodyPr wrap="square" lIns="90000" tIns="46800" rIns="90000" bIns="46800" rtlCol="0">
            <a:spAutoFit/>
          </a:bodyPr>
          <a:lstStyle/>
          <a:p>
            <a:pPr algn="ctr">
              <a:lnSpc>
                <a:spcPct val="120000"/>
              </a:lnSpc>
            </a:pPr>
            <a:r>
              <a:rPr lang="en-US" sz="1200" dirty="0">
                <a:solidFill>
                  <a:schemeClr val="bg1">
                    <a:lumMod val="50000"/>
                  </a:schemeClr>
                </a:solidFill>
              </a:rPr>
              <a:t>Lorem ipsum dolor sit </a:t>
            </a:r>
            <a:r>
              <a:rPr lang="en-US" sz="1200" dirty="0" err="1">
                <a:solidFill>
                  <a:schemeClr val="bg1">
                    <a:lumMod val="50000"/>
                  </a:schemeClr>
                </a:solidFill>
              </a:rPr>
              <a:t>amet</a:t>
            </a:r>
            <a:r>
              <a:rPr lang="en-US" sz="1200" dirty="0">
                <a:solidFill>
                  <a:schemeClr val="bg1">
                    <a:lumMod val="50000"/>
                  </a:schemeClr>
                </a:solidFill>
              </a:rPr>
              <a:t>, </a:t>
            </a:r>
            <a:r>
              <a:rPr lang="en-US" sz="1200" dirty="0" err="1">
                <a:solidFill>
                  <a:schemeClr val="bg1">
                    <a:lumMod val="50000"/>
                  </a:schemeClr>
                </a:solidFill>
              </a:rPr>
              <a:t>consectetuer</a:t>
            </a:r>
            <a:r>
              <a:rPr lang="en-US" sz="1200" dirty="0">
                <a:solidFill>
                  <a:schemeClr val="bg1">
                    <a:lumMod val="50000"/>
                  </a:schemeClr>
                </a:solidFill>
              </a:rPr>
              <a:t> </a:t>
            </a:r>
            <a:r>
              <a:rPr lang="en-US" sz="1200" dirty="0" err="1">
                <a:solidFill>
                  <a:schemeClr val="bg1">
                    <a:lumMod val="50000"/>
                  </a:schemeClr>
                </a:solidFill>
              </a:rPr>
              <a:t>adipiscing</a:t>
            </a:r>
            <a:r>
              <a:rPr lang="en-US" sz="1200" dirty="0">
                <a:solidFill>
                  <a:schemeClr val="bg1">
                    <a:lumMod val="50000"/>
                  </a:schemeClr>
                </a:solidFill>
              </a:rPr>
              <a:t> </a:t>
            </a:r>
            <a:r>
              <a:rPr lang="en-US" sz="1200" dirty="0" err="1">
                <a:solidFill>
                  <a:schemeClr val="bg1">
                    <a:lumMod val="50000"/>
                  </a:schemeClr>
                </a:solidFill>
              </a:rPr>
              <a:t>elit</a:t>
            </a:r>
            <a:r>
              <a:rPr lang="en-US" sz="1200" dirty="0">
                <a:solidFill>
                  <a:schemeClr val="bg1">
                    <a:lumMod val="50000"/>
                  </a:schemeClr>
                </a:solidFill>
              </a:rPr>
              <a:t>. Maecenas </a:t>
            </a:r>
            <a:r>
              <a:rPr lang="en-US" sz="1200" dirty="0" err="1">
                <a:solidFill>
                  <a:schemeClr val="bg1">
                    <a:lumMod val="50000"/>
                  </a:schemeClr>
                </a:solidFill>
              </a:rPr>
              <a:t>porttitor</a:t>
            </a:r>
            <a:r>
              <a:rPr lang="en-US" sz="1200" dirty="0">
                <a:solidFill>
                  <a:schemeClr val="bg1">
                    <a:lumMod val="50000"/>
                  </a:schemeClr>
                </a:solidFill>
              </a:rPr>
              <a:t> </a:t>
            </a:r>
            <a:r>
              <a:rPr lang="en-US" sz="1200" dirty="0" err="1">
                <a:solidFill>
                  <a:schemeClr val="bg1">
                    <a:lumMod val="50000"/>
                  </a:schemeClr>
                </a:solidFill>
              </a:rPr>
              <a:t>congue</a:t>
            </a:r>
            <a:r>
              <a:rPr lang="en-US" sz="1200" dirty="0">
                <a:solidFill>
                  <a:schemeClr val="bg1">
                    <a:lumMod val="50000"/>
                  </a:schemeClr>
                </a:solidFill>
              </a:rPr>
              <a:t> </a:t>
            </a:r>
            <a:r>
              <a:rPr lang="en-US" sz="1200" dirty="0" err="1">
                <a:solidFill>
                  <a:schemeClr val="bg1">
                    <a:lumMod val="50000"/>
                  </a:schemeClr>
                </a:solidFill>
              </a:rPr>
              <a:t>massa</a:t>
            </a:r>
            <a:r>
              <a:rPr lang="en-US" sz="1200" dirty="0">
                <a:solidFill>
                  <a:schemeClr val="bg1">
                    <a:lumMod val="50000"/>
                  </a:schemeClr>
                </a:solidFill>
              </a:rPr>
              <a:t>.</a:t>
            </a:r>
          </a:p>
        </p:txBody>
      </p:sp>
    </p:spTree>
    <p:extLst>
      <p:ext uri="{BB962C8B-B14F-4D97-AF65-F5344CB8AC3E}">
        <p14:creationId xmlns:p14="http://schemas.microsoft.com/office/powerpoint/2010/main" val="282798476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p:cTn id="12" dur="500" fill="hold"/>
                                        <p:tgtEl>
                                          <p:spTgt spid="6"/>
                                        </p:tgtEl>
                                        <p:attrNameLst>
                                          <p:attrName>ppt_w</p:attrName>
                                        </p:attrNameLst>
                                      </p:cBhvr>
                                      <p:tavLst>
                                        <p:tav tm="0">
                                          <p:val>
                                            <p:fltVal val="0"/>
                                          </p:val>
                                        </p:tav>
                                        <p:tav tm="100000">
                                          <p:val>
                                            <p:strVal val="#ppt_w"/>
                                          </p:val>
                                        </p:tav>
                                      </p:tavLst>
                                    </p:anim>
                                    <p:anim calcmode="lin" valueType="num">
                                      <p:cBhvr>
                                        <p:cTn id="13" dur="500" fill="hold"/>
                                        <p:tgtEl>
                                          <p:spTgt spid="6"/>
                                        </p:tgtEl>
                                        <p:attrNameLst>
                                          <p:attrName>ppt_h</p:attrName>
                                        </p:attrNameLst>
                                      </p:cBhvr>
                                      <p:tavLst>
                                        <p:tav tm="0">
                                          <p:val>
                                            <p:fltVal val="0"/>
                                          </p:val>
                                        </p:tav>
                                        <p:tav tm="100000">
                                          <p:val>
                                            <p:strVal val="#ppt_h"/>
                                          </p:val>
                                        </p:tav>
                                      </p:tavLst>
                                    </p:anim>
                                    <p:animEffect transition="in" filter="fade">
                                      <p:cBhvr>
                                        <p:cTn id="14" dur="500"/>
                                        <p:tgtEl>
                                          <p:spTgt spid="6"/>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p:cTn id="17" dur="500" fill="hold"/>
                                        <p:tgtEl>
                                          <p:spTgt spid="7"/>
                                        </p:tgtEl>
                                        <p:attrNameLst>
                                          <p:attrName>ppt_w</p:attrName>
                                        </p:attrNameLst>
                                      </p:cBhvr>
                                      <p:tavLst>
                                        <p:tav tm="0">
                                          <p:val>
                                            <p:fltVal val="0"/>
                                          </p:val>
                                        </p:tav>
                                        <p:tav tm="100000">
                                          <p:val>
                                            <p:strVal val="#ppt_w"/>
                                          </p:val>
                                        </p:tav>
                                      </p:tavLst>
                                    </p:anim>
                                    <p:anim calcmode="lin" valueType="num">
                                      <p:cBhvr>
                                        <p:cTn id="18" dur="500" fill="hold"/>
                                        <p:tgtEl>
                                          <p:spTgt spid="7"/>
                                        </p:tgtEl>
                                        <p:attrNameLst>
                                          <p:attrName>ppt_h</p:attrName>
                                        </p:attrNameLst>
                                      </p:cBhvr>
                                      <p:tavLst>
                                        <p:tav tm="0">
                                          <p:val>
                                            <p:fltVal val="0"/>
                                          </p:val>
                                        </p:tav>
                                        <p:tav tm="100000">
                                          <p:val>
                                            <p:strVal val="#ppt_h"/>
                                          </p:val>
                                        </p:tav>
                                      </p:tavLst>
                                    </p:anim>
                                    <p:animEffect transition="in" filter="fade">
                                      <p:cBhvr>
                                        <p:cTn id="19" dur="500"/>
                                        <p:tgtEl>
                                          <p:spTgt spid="7"/>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10"/>
                                        </p:tgtEl>
                                        <p:attrNameLst>
                                          <p:attrName>style.visibility</p:attrName>
                                        </p:attrNameLst>
                                      </p:cBhvr>
                                      <p:to>
                                        <p:strVal val="visible"/>
                                      </p:to>
                                    </p:set>
                                    <p:anim calcmode="lin" valueType="num">
                                      <p:cBhvr>
                                        <p:cTn id="22" dur="500" fill="hold"/>
                                        <p:tgtEl>
                                          <p:spTgt spid="10"/>
                                        </p:tgtEl>
                                        <p:attrNameLst>
                                          <p:attrName>ppt_w</p:attrName>
                                        </p:attrNameLst>
                                      </p:cBhvr>
                                      <p:tavLst>
                                        <p:tav tm="0">
                                          <p:val>
                                            <p:fltVal val="0"/>
                                          </p:val>
                                        </p:tav>
                                        <p:tav tm="100000">
                                          <p:val>
                                            <p:strVal val="#ppt_w"/>
                                          </p:val>
                                        </p:tav>
                                      </p:tavLst>
                                    </p:anim>
                                    <p:anim calcmode="lin" valueType="num">
                                      <p:cBhvr>
                                        <p:cTn id="23" dur="500" fill="hold"/>
                                        <p:tgtEl>
                                          <p:spTgt spid="10"/>
                                        </p:tgtEl>
                                        <p:attrNameLst>
                                          <p:attrName>ppt_h</p:attrName>
                                        </p:attrNameLst>
                                      </p:cBhvr>
                                      <p:tavLst>
                                        <p:tav tm="0">
                                          <p:val>
                                            <p:fltVal val="0"/>
                                          </p:val>
                                        </p:tav>
                                        <p:tav tm="100000">
                                          <p:val>
                                            <p:strVal val="#ppt_h"/>
                                          </p:val>
                                        </p:tav>
                                      </p:tavLst>
                                    </p:anim>
                                    <p:animEffect transition="in" filter="fade">
                                      <p:cBhvr>
                                        <p:cTn id="24"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p:bldP spid="7" grpId="0"/>
      <p:bldP spid="1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稻壳儿_刀客儿出品_1">
            <a:extLst>
              <a:ext uri="{FF2B5EF4-FFF2-40B4-BE49-F238E27FC236}">
                <a16:creationId xmlns:a16="http://schemas.microsoft.com/office/drawing/2014/main" id="{BAEF8A7E-014B-412C-B592-19A9C850885E}"/>
              </a:ext>
            </a:extLst>
          </p:cNvPr>
          <p:cNvSpPr/>
          <p:nvPr/>
        </p:nvSpPr>
        <p:spPr>
          <a:xfrm>
            <a:off x="0" y="3429000"/>
            <a:ext cx="12192000" cy="3429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lstStyle/>
          <a:p>
            <a:pPr algn="ctr"/>
            <a:endParaRPr lang="en-US"/>
          </a:p>
        </p:txBody>
      </p:sp>
      <p:sp>
        <p:nvSpPr>
          <p:cNvPr id="30" name="稻壳儿_刀客儿出品_2">
            <a:extLst>
              <a:ext uri="{FF2B5EF4-FFF2-40B4-BE49-F238E27FC236}">
                <a16:creationId xmlns:a16="http://schemas.microsoft.com/office/drawing/2014/main" id="{BEB8EF14-8D70-46F5-A455-0F8AEF7A56EF}"/>
              </a:ext>
            </a:extLst>
          </p:cNvPr>
          <p:cNvSpPr>
            <a:spLocks/>
          </p:cNvSpPr>
          <p:nvPr/>
        </p:nvSpPr>
        <p:spPr bwMode="auto">
          <a:xfrm>
            <a:off x="1273607" y="5099281"/>
            <a:ext cx="444449" cy="441759"/>
          </a:xfrm>
          <a:custGeom>
            <a:avLst/>
            <a:gdLst>
              <a:gd name="connsiteX0" fmla="*/ 2876372 w 4722813"/>
              <a:gd name="connsiteY0" fmla="*/ 4284662 h 4694238"/>
              <a:gd name="connsiteX1" fmla="*/ 2913562 w 4722813"/>
              <a:gd name="connsiteY1" fmla="*/ 4286250 h 4694238"/>
              <a:gd name="connsiteX2" fmla="*/ 2949170 w 4722813"/>
              <a:gd name="connsiteY2" fmla="*/ 4295775 h 4694238"/>
              <a:gd name="connsiteX3" fmla="*/ 2981612 w 4722813"/>
              <a:gd name="connsiteY3" fmla="*/ 4311650 h 4694238"/>
              <a:gd name="connsiteX4" fmla="*/ 3010098 w 4722813"/>
              <a:gd name="connsiteY4" fmla="*/ 4333081 h 4694238"/>
              <a:gd name="connsiteX5" fmla="*/ 3036210 w 4722813"/>
              <a:gd name="connsiteY5" fmla="*/ 4360862 h 4694238"/>
              <a:gd name="connsiteX6" fmla="*/ 3054410 w 4722813"/>
              <a:gd name="connsiteY6" fmla="*/ 4392612 h 4694238"/>
              <a:gd name="connsiteX7" fmla="*/ 3067861 w 4722813"/>
              <a:gd name="connsiteY7" fmla="*/ 4428331 h 4694238"/>
              <a:gd name="connsiteX8" fmla="*/ 3073400 w 4722813"/>
              <a:gd name="connsiteY8" fmla="*/ 4467225 h 4694238"/>
              <a:gd name="connsiteX9" fmla="*/ 3071818 w 4722813"/>
              <a:gd name="connsiteY9" fmla="*/ 4504531 h 4694238"/>
              <a:gd name="connsiteX10" fmla="*/ 3062322 w 4722813"/>
              <a:gd name="connsiteY10" fmla="*/ 4538662 h 4694238"/>
              <a:gd name="connsiteX11" fmla="*/ 3046497 w 4722813"/>
              <a:gd name="connsiteY11" fmla="*/ 4572000 h 4694238"/>
              <a:gd name="connsiteX12" fmla="*/ 3025132 w 4722813"/>
              <a:gd name="connsiteY12" fmla="*/ 4602162 h 4694238"/>
              <a:gd name="connsiteX13" fmla="*/ 2997438 w 4722813"/>
              <a:gd name="connsiteY13" fmla="*/ 4626769 h 4694238"/>
              <a:gd name="connsiteX14" fmla="*/ 2965787 w 4722813"/>
              <a:gd name="connsiteY14" fmla="*/ 4645025 h 4694238"/>
              <a:gd name="connsiteX15" fmla="*/ 2930179 w 4722813"/>
              <a:gd name="connsiteY15" fmla="*/ 4657725 h 4694238"/>
              <a:gd name="connsiteX16" fmla="*/ 2860547 w 4722813"/>
              <a:gd name="connsiteY16" fmla="*/ 4675187 h 4694238"/>
              <a:gd name="connsiteX17" fmla="*/ 2790123 w 4722813"/>
              <a:gd name="connsiteY17" fmla="*/ 4689475 h 4694238"/>
              <a:gd name="connsiteX18" fmla="*/ 2751350 w 4722813"/>
              <a:gd name="connsiteY18" fmla="*/ 4692650 h 4694238"/>
              <a:gd name="connsiteX19" fmla="*/ 2713369 w 4722813"/>
              <a:gd name="connsiteY19" fmla="*/ 4687888 h 4694238"/>
              <a:gd name="connsiteX20" fmla="*/ 2678553 w 4722813"/>
              <a:gd name="connsiteY20" fmla="*/ 4676775 h 4694238"/>
              <a:gd name="connsiteX21" fmla="*/ 2646111 w 4722813"/>
              <a:gd name="connsiteY21" fmla="*/ 4657725 h 4694238"/>
              <a:gd name="connsiteX22" fmla="*/ 2618416 w 4722813"/>
              <a:gd name="connsiteY22" fmla="*/ 4635500 h 4694238"/>
              <a:gd name="connsiteX23" fmla="*/ 2597051 w 4722813"/>
              <a:gd name="connsiteY23" fmla="*/ 4606131 h 4694238"/>
              <a:gd name="connsiteX24" fmla="*/ 2579643 w 4722813"/>
              <a:gd name="connsiteY24" fmla="*/ 4573587 h 4694238"/>
              <a:gd name="connsiteX25" fmla="*/ 2570148 w 4722813"/>
              <a:gd name="connsiteY25" fmla="*/ 4537075 h 4694238"/>
              <a:gd name="connsiteX26" fmla="*/ 2565400 w 4722813"/>
              <a:gd name="connsiteY26" fmla="*/ 4498975 h 4694238"/>
              <a:gd name="connsiteX27" fmla="*/ 2570148 w 4722813"/>
              <a:gd name="connsiteY27" fmla="*/ 4461668 h 4694238"/>
              <a:gd name="connsiteX28" fmla="*/ 2581226 w 4722813"/>
              <a:gd name="connsiteY28" fmla="*/ 4426743 h 4694238"/>
              <a:gd name="connsiteX29" fmla="*/ 2600216 w 4722813"/>
              <a:gd name="connsiteY29" fmla="*/ 4394993 h 4694238"/>
              <a:gd name="connsiteX30" fmla="*/ 2623163 w 4722813"/>
              <a:gd name="connsiteY30" fmla="*/ 4366418 h 4694238"/>
              <a:gd name="connsiteX31" fmla="*/ 2651649 w 4722813"/>
              <a:gd name="connsiteY31" fmla="*/ 4343400 h 4694238"/>
              <a:gd name="connsiteX32" fmla="*/ 2684092 w 4722813"/>
              <a:gd name="connsiteY32" fmla="*/ 4325937 h 4694238"/>
              <a:gd name="connsiteX33" fmla="*/ 2721282 w 4722813"/>
              <a:gd name="connsiteY33" fmla="*/ 4314825 h 4694238"/>
              <a:gd name="connsiteX34" fmla="*/ 2839182 w 4722813"/>
              <a:gd name="connsiteY34" fmla="*/ 4290218 h 4694238"/>
              <a:gd name="connsiteX35" fmla="*/ 3550444 w 4722813"/>
              <a:gd name="connsiteY35" fmla="*/ 3987800 h 4694238"/>
              <a:gd name="connsiteX36" fmla="*/ 3582194 w 4722813"/>
              <a:gd name="connsiteY36" fmla="*/ 3989385 h 4694238"/>
              <a:gd name="connsiteX37" fmla="*/ 3613944 w 4722813"/>
              <a:gd name="connsiteY37" fmla="*/ 3994931 h 4694238"/>
              <a:gd name="connsiteX38" fmla="*/ 3643313 w 4722813"/>
              <a:gd name="connsiteY38" fmla="*/ 4006816 h 4694238"/>
              <a:gd name="connsiteX39" fmla="*/ 3672681 w 4722813"/>
              <a:gd name="connsiteY39" fmla="*/ 4024248 h 4694238"/>
              <a:gd name="connsiteX40" fmla="*/ 3696494 w 4722813"/>
              <a:gd name="connsiteY40" fmla="*/ 4045642 h 4694238"/>
              <a:gd name="connsiteX41" fmla="*/ 3717925 w 4722813"/>
              <a:gd name="connsiteY41" fmla="*/ 4072582 h 4694238"/>
              <a:gd name="connsiteX42" fmla="*/ 3735388 w 4722813"/>
              <a:gd name="connsiteY42" fmla="*/ 4102691 h 4694238"/>
              <a:gd name="connsiteX43" fmla="*/ 3745706 w 4722813"/>
              <a:gd name="connsiteY43" fmla="*/ 4134385 h 4694238"/>
              <a:gd name="connsiteX44" fmla="*/ 3749675 w 4722813"/>
              <a:gd name="connsiteY44" fmla="*/ 4166871 h 4694238"/>
              <a:gd name="connsiteX45" fmla="*/ 3748088 w 4722813"/>
              <a:gd name="connsiteY45" fmla="*/ 4198565 h 4694238"/>
              <a:gd name="connsiteX46" fmla="*/ 3742531 w 4722813"/>
              <a:gd name="connsiteY46" fmla="*/ 4231844 h 4694238"/>
              <a:gd name="connsiteX47" fmla="*/ 3731419 w 4722813"/>
              <a:gd name="connsiteY47" fmla="*/ 4261953 h 4694238"/>
              <a:gd name="connsiteX48" fmla="*/ 3713956 w 4722813"/>
              <a:gd name="connsiteY48" fmla="*/ 4288893 h 4694238"/>
              <a:gd name="connsiteX49" fmla="*/ 3692525 w 4722813"/>
              <a:gd name="connsiteY49" fmla="*/ 4315041 h 4694238"/>
              <a:gd name="connsiteX50" fmla="*/ 3665538 w 4722813"/>
              <a:gd name="connsiteY50" fmla="*/ 4336434 h 4694238"/>
              <a:gd name="connsiteX51" fmla="*/ 3605213 w 4722813"/>
              <a:gd name="connsiteY51" fmla="*/ 4375260 h 4694238"/>
              <a:gd name="connsiteX52" fmla="*/ 3543300 w 4722813"/>
              <a:gd name="connsiteY52" fmla="*/ 4410915 h 4694238"/>
              <a:gd name="connsiteX53" fmla="*/ 3509169 w 4722813"/>
              <a:gd name="connsiteY53" fmla="*/ 4426762 h 4694238"/>
              <a:gd name="connsiteX54" fmla="*/ 3472656 w 4722813"/>
              <a:gd name="connsiteY54" fmla="*/ 4435478 h 4694238"/>
              <a:gd name="connsiteX55" fmla="*/ 3436938 w 4722813"/>
              <a:gd name="connsiteY55" fmla="*/ 4437063 h 4694238"/>
              <a:gd name="connsiteX56" fmla="*/ 3402806 w 4722813"/>
              <a:gd name="connsiteY56" fmla="*/ 4431517 h 4694238"/>
              <a:gd name="connsiteX57" fmla="*/ 3369469 w 4722813"/>
              <a:gd name="connsiteY57" fmla="*/ 4419631 h 4694238"/>
              <a:gd name="connsiteX58" fmla="*/ 3338513 w 4722813"/>
              <a:gd name="connsiteY58" fmla="*/ 4402200 h 4694238"/>
              <a:gd name="connsiteX59" fmla="*/ 3317875 w 4722813"/>
              <a:gd name="connsiteY59" fmla="*/ 4385560 h 4694238"/>
              <a:gd name="connsiteX60" fmla="*/ 3299619 w 4722813"/>
              <a:gd name="connsiteY60" fmla="*/ 4364959 h 4694238"/>
              <a:gd name="connsiteX61" fmla="*/ 3283744 w 4722813"/>
              <a:gd name="connsiteY61" fmla="*/ 4341981 h 4694238"/>
              <a:gd name="connsiteX62" fmla="*/ 3269456 w 4722813"/>
              <a:gd name="connsiteY62" fmla="*/ 4310287 h 4694238"/>
              <a:gd name="connsiteX63" fmla="*/ 3260725 w 4722813"/>
              <a:gd name="connsiteY63" fmla="*/ 4279385 h 4694238"/>
              <a:gd name="connsiteX64" fmla="*/ 3257550 w 4722813"/>
              <a:gd name="connsiteY64" fmla="*/ 4246106 h 4694238"/>
              <a:gd name="connsiteX65" fmla="*/ 3260725 w 4722813"/>
              <a:gd name="connsiteY65" fmla="*/ 4212828 h 4694238"/>
              <a:gd name="connsiteX66" fmla="*/ 3269456 w 4722813"/>
              <a:gd name="connsiteY66" fmla="*/ 4182718 h 4694238"/>
              <a:gd name="connsiteX67" fmla="*/ 3282156 w 4722813"/>
              <a:gd name="connsiteY67" fmla="*/ 4152609 h 4694238"/>
              <a:gd name="connsiteX68" fmla="*/ 3301206 w 4722813"/>
              <a:gd name="connsiteY68" fmla="*/ 4125669 h 4694238"/>
              <a:gd name="connsiteX69" fmla="*/ 3325019 w 4722813"/>
              <a:gd name="connsiteY69" fmla="*/ 4102691 h 4694238"/>
              <a:gd name="connsiteX70" fmla="*/ 3352800 w 4722813"/>
              <a:gd name="connsiteY70" fmla="*/ 4082882 h 4694238"/>
              <a:gd name="connsiteX71" fmla="*/ 3455988 w 4722813"/>
              <a:gd name="connsiteY71" fmla="*/ 4019494 h 4694238"/>
              <a:gd name="connsiteX72" fmla="*/ 3486150 w 4722813"/>
              <a:gd name="connsiteY72" fmla="*/ 4002062 h 4694238"/>
              <a:gd name="connsiteX73" fmla="*/ 3517106 w 4722813"/>
              <a:gd name="connsiteY73" fmla="*/ 3992554 h 4694238"/>
              <a:gd name="connsiteX74" fmla="*/ 4087019 w 4722813"/>
              <a:gd name="connsiteY74" fmla="*/ 3479800 h 4694238"/>
              <a:gd name="connsiteX75" fmla="*/ 4119563 w 4722813"/>
              <a:gd name="connsiteY75" fmla="*/ 3481388 h 4694238"/>
              <a:gd name="connsiteX76" fmla="*/ 4151313 w 4722813"/>
              <a:gd name="connsiteY76" fmla="*/ 3486944 h 4694238"/>
              <a:gd name="connsiteX77" fmla="*/ 4183063 w 4722813"/>
              <a:gd name="connsiteY77" fmla="*/ 3500438 h 4694238"/>
              <a:gd name="connsiteX78" fmla="*/ 4211638 w 4722813"/>
              <a:gd name="connsiteY78" fmla="*/ 3517106 h 4694238"/>
              <a:gd name="connsiteX79" fmla="*/ 4237832 w 4722813"/>
              <a:gd name="connsiteY79" fmla="*/ 3540125 h 4694238"/>
              <a:gd name="connsiteX80" fmla="*/ 4257675 w 4722813"/>
              <a:gd name="connsiteY80" fmla="*/ 3567906 h 4694238"/>
              <a:gd name="connsiteX81" fmla="*/ 4273550 w 4722813"/>
              <a:gd name="connsiteY81" fmla="*/ 3596481 h 4694238"/>
              <a:gd name="connsiteX82" fmla="*/ 4283869 w 4722813"/>
              <a:gd name="connsiteY82" fmla="*/ 3628231 h 4694238"/>
              <a:gd name="connsiteX83" fmla="*/ 4287838 w 4722813"/>
              <a:gd name="connsiteY83" fmla="*/ 3659981 h 4694238"/>
              <a:gd name="connsiteX84" fmla="*/ 4286250 w 4722813"/>
              <a:gd name="connsiteY84" fmla="*/ 3690938 h 4694238"/>
              <a:gd name="connsiteX85" fmla="*/ 4280694 w 4722813"/>
              <a:gd name="connsiteY85" fmla="*/ 3724275 h 4694238"/>
              <a:gd name="connsiteX86" fmla="*/ 4267994 w 4722813"/>
              <a:gd name="connsiteY86" fmla="*/ 3754438 h 4694238"/>
              <a:gd name="connsiteX87" fmla="*/ 4250532 w 4722813"/>
              <a:gd name="connsiteY87" fmla="*/ 3784600 h 4694238"/>
              <a:gd name="connsiteX88" fmla="*/ 4206082 w 4722813"/>
              <a:gd name="connsiteY88" fmla="*/ 3841750 h 4694238"/>
              <a:gd name="connsiteX89" fmla="*/ 4160044 w 4722813"/>
              <a:gd name="connsiteY89" fmla="*/ 3896519 h 4694238"/>
              <a:gd name="connsiteX90" fmla="*/ 4134644 w 4722813"/>
              <a:gd name="connsiteY90" fmla="*/ 3922713 h 4694238"/>
              <a:gd name="connsiteX91" fmla="*/ 4104482 w 4722813"/>
              <a:gd name="connsiteY91" fmla="*/ 3940969 h 4694238"/>
              <a:gd name="connsiteX92" fmla="*/ 4072732 w 4722813"/>
              <a:gd name="connsiteY92" fmla="*/ 3955257 h 4694238"/>
              <a:gd name="connsiteX93" fmla="*/ 4037806 w 4722813"/>
              <a:gd name="connsiteY93" fmla="*/ 3962400 h 4694238"/>
              <a:gd name="connsiteX94" fmla="*/ 4003675 w 4722813"/>
              <a:gd name="connsiteY94" fmla="*/ 3963988 h 4694238"/>
              <a:gd name="connsiteX95" fmla="*/ 3971132 w 4722813"/>
              <a:gd name="connsiteY95" fmla="*/ 3958432 h 4694238"/>
              <a:gd name="connsiteX96" fmla="*/ 3936207 w 4722813"/>
              <a:gd name="connsiteY96" fmla="*/ 3947319 h 4694238"/>
              <a:gd name="connsiteX97" fmla="*/ 3906044 w 4722813"/>
              <a:gd name="connsiteY97" fmla="*/ 3929857 h 4694238"/>
              <a:gd name="connsiteX98" fmla="*/ 3891757 w 4722813"/>
              <a:gd name="connsiteY98" fmla="*/ 3917950 h 4694238"/>
              <a:gd name="connsiteX99" fmla="*/ 3866357 w 4722813"/>
              <a:gd name="connsiteY99" fmla="*/ 3890963 h 4694238"/>
              <a:gd name="connsiteX100" fmla="*/ 3845719 w 4722813"/>
              <a:gd name="connsiteY100" fmla="*/ 3859213 h 4694238"/>
              <a:gd name="connsiteX101" fmla="*/ 3831432 w 4722813"/>
              <a:gd name="connsiteY101" fmla="*/ 3825082 h 4694238"/>
              <a:gd name="connsiteX102" fmla="*/ 3825875 w 4722813"/>
              <a:gd name="connsiteY102" fmla="*/ 3788569 h 4694238"/>
              <a:gd name="connsiteX103" fmla="*/ 3825875 w 4722813"/>
              <a:gd name="connsiteY103" fmla="*/ 3752850 h 4694238"/>
              <a:gd name="connsiteX104" fmla="*/ 3834607 w 4722813"/>
              <a:gd name="connsiteY104" fmla="*/ 3717132 h 4694238"/>
              <a:gd name="connsiteX105" fmla="*/ 3848894 w 4722813"/>
              <a:gd name="connsiteY105" fmla="*/ 3683000 h 4694238"/>
              <a:gd name="connsiteX106" fmla="*/ 3870325 w 4722813"/>
              <a:gd name="connsiteY106" fmla="*/ 3651250 h 4694238"/>
              <a:gd name="connsiteX107" fmla="*/ 3946525 w 4722813"/>
              <a:gd name="connsiteY107" fmla="*/ 3556000 h 4694238"/>
              <a:gd name="connsiteX108" fmla="*/ 3969544 w 4722813"/>
              <a:gd name="connsiteY108" fmla="*/ 3530600 h 4694238"/>
              <a:gd name="connsiteX109" fmla="*/ 3994944 w 4722813"/>
              <a:gd name="connsiteY109" fmla="*/ 3509963 h 4694238"/>
              <a:gd name="connsiteX110" fmla="*/ 4023519 w 4722813"/>
              <a:gd name="connsiteY110" fmla="*/ 3494088 h 4694238"/>
              <a:gd name="connsiteX111" fmla="*/ 4055269 w 4722813"/>
              <a:gd name="connsiteY111" fmla="*/ 3484563 h 4694238"/>
              <a:gd name="connsiteX112" fmla="*/ 4415228 w 4722813"/>
              <a:gd name="connsiteY112" fmla="*/ 2822575 h 4694238"/>
              <a:gd name="connsiteX113" fmla="*/ 4452464 w 4722813"/>
              <a:gd name="connsiteY113" fmla="*/ 2824158 h 4694238"/>
              <a:gd name="connsiteX114" fmla="*/ 4491285 w 4722813"/>
              <a:gd name="connsiteY114" fmla="*/ 2831279 h 4694238"/>
              <a:gd name="connsiteX115" fmla="*/ 4525352 w 4722813"/>
              <a:gd name="connsiteY115" fmla="*/ 2847104 h 4694238"/>
              <a:gd name="connsiteX116" fmla="*/ 4557042 w 4722813"/>
              <a:gd name="connsiteY116" fmla="*/ 2867677 h 4694238"/>
              <a:gd name="connsiteX117" fmla="*/ 4582395 w 4722813"/>
              <a:gd name="connsiteY117" fmla="*/ 2894580 h 4694238"/>
              <a:gd name="connsiteX118" fmla="*/ 4601409 w 4722813"/>
              <a:gd name="connsiteY118" fmla="*/ 2924648 h 4694238"/>
              <a:gd name="connsiteX119" fmla="*/ 4615670 w 4722813"/>
              <a:gd name="connsiteY119" fmla="*/ 2957881 h 4694238"/>
              <a:gd name="connsiteX120" fmla="*/ 4622800 w 4722813"/>
              <a:gd name="connsiteY120" fmla="*/ 2995070 h 4694238"/>
              <a:gd name="connsiteX121" fmla="*/ 4622800 w 4722813"/>
              <a:gd name="connsiteY121" fmla="*/ 3032260 h 4694238"/>
              <a:gd name="connsiteX122" fmla="*/ 4614085 w 4722813"/>
              <a:gd name="connsiteY122" fmla="*/ 3069449 h 4694238"/>
              <a:gd name="connsiteX123" fmla="*/ 4592694 w 4722813"/>
              <a:gd name="connsiteY123" fmla="*/ 3136706 h 4694238"/>
              <a:gd name="connsiteX124" fmla="*/ 4566549 w 4722813"/>
              <a:gd name="connsiteY124" fmla="*/ 3205546 h 4694238"/>
              <a:gd name="connsiteX125" fmla="*/ 4549912 w 4722813"/>
              <a:gd name="connsiteY125" fmla="*/ 3239570 h 4694238"/>
              <a:gd name="connsiteX126" fmla="*/ 4526936 w 4722813"/>
              <a:gd name="connsiteY126" fmla="*/ 3268056 h 4694238"/>
              <a:gd name="connsiteX127" fmla="*/ 4499207 w 4722813"/>
              <a:gd name="connsiteY127" fmla="*/ 3292585 h 4694238"/>
              <a:gd name="connsiteX128" fmla="*/ 4468309 w 4722813"/>
              <a:gd name="connsiteY128" fmla="*/ 3309992 h 4694238"/>
              <a:gd name="connsiteX129" fmla="*/ 4433450 w 4722813"/>
              <a:gd name="connsiteY129" fmla="*/ 3321070 h 4694238"/>
              <a:gd name="connsiteX130" fmla="*/ 4397798 w 4722813"/>
              <a:gd name="connsiteY130" fmla="*/ 3327400 h 4694238"/>
              <a:gd name="connsiteX131" fmla="*/ 4360562 w 4722813"/>
              <a:gd name="connsiteY131" fmla="*/ 3324235 h 4694238"/>
              <a:gd name="connsiteX132" fmla="*/ 4323325 w 4722813"/>
              <a:gd name="connsiteY132" fmla="*/ 3313949 h 4694238"/>
              <a:gd name="connsiteX133" fmla="*/ 4300350 w 4722813"/>
              <a:gd name="connsiteY133" fmla="*/ 3304453 h 4694238"/>
              <a:gd name="connsiteX134" fmla="*/ 4280543 w 4722813"/>
              <a:gd name="connsiteY134" fmla="*/ 3292585 h 4694238"/>
              <a:gd name="connsiteX135" fmla="*/ 4253606 w 4722813"/>
              <a:gd name="connsiteY135" fmla="*/ 3268056 h 4694238"/>
              <a:gd name="connsiteX136" fmla="*/ 4231423 w 4722813"/>
              <a:gd name="connsiteY136" fmla="*/ 3241153 h 4694238"/>
              <a:gd name="connsiteX137" fmla="*/ 4216370 w 4722813"/>
              <a:gd name="connsiteY137" fmla="*/ 3209502 h 4694238"/>
              <a:gd name="connsiteX138" fmla="*/ 4204486 w 4722813"/>
              <a:gd name="connsiteY138" fmla="*/ 3176269 h 4694238"/>
              <a:gd name="connsiteX139" fmla="*/ 4200525 w 4722813"/>
              <a:gd name="connsiteY139" fmla="*/ 3140662 h 4694238"/>
              <a:gd name="connsiteX140" fmla="*/ 4202902 w 4722813"/>
              <a:gd name="connsiteY140" fmla="*/ 3105056 h 4694238"/>
              <a:gd name="connsiteX141" fmla="*/ 4213201 w 4722813"/>
              <a:gd name="connsiteY141" fmla="*/ 3069449 h 4694238"/>
              <a:gd name="connsiteX142" fmla="*/ 4253606 w 4722813"/>
              <a:gd name="connsiteY142" fmla="*/ 2956298 h 4694238"/>
              <a:gd name="connsiteX143" fmla="*/ 4267867 w 4722813"/>
              <a:gd name="connsiteY143" fmla="*/ 2920692 h 4694238"/>
              <a:gd name="connsiteX144" fmla="*/ 4289258 w 4722813"/>
              <a:gd name="connsiteY144" fmla="*/ 2890624 h 4694238"/>
              <a:gd name="connsiteX145" fmla="*/ 4314611 w 4722813"/>
              <a:gd name="connsiteY145" fmla="*/ 2864512 h 4694238"/>
              <a:gd name="connsiteX146" fmla="*/ 4346301 w 4722813"/>
              <a:gd name="connsiteY146" fmla="*/ 2844731 h 4694238"/>
              <a:gd name="connsiteX147" fmla="*/ 4379576 w 4722813"/>
              <a:gd name="connsiteY147" fmla="*/ 2829697 h 4694238"/>
              <a:gd name="connsiteX148" fmla="*/ 4523961 w 4722813"/>
              <a:gd name="connsiteY148" fmla="*/ 2089150 h 4694238"/>
              <a:gd name="connsiteX149" fmla="*/ 4562936 w 4722813"/>
              <a:gd name="connsiteY149" fmla="*/ 2092320 h 4694238"/>
              <a:gd name="connsiteX150" fmla="*/ 4598730 w 4722813"/>
              <a:gd name="connsiteY150" fmla="*/ 2101038 h 4694238"/>
              <a:gd name="connsiteX151" fmla="*/ 4632137 w 4722813"/>
              <a:gd name="connsiteY151" fmla="*/ 2118474 h 4694238"/>
              <a:gd name="connsiteX152" fmla="*/ 4660771 w 4722813"/>
              <a:gd name="connsiteY152" fmla="*/ 2139872 h 4694238"/>
              <a:gd name="connsiteX153" fmla="*/ 4685429 w 4722813"/>
              <a:gd name="connsiteY153" fmla="*/ 2166818 h 4694238"/>
              <a:gd name="connsiteX154" fmla="*/ 4703723 w 4722813"/>
              <a:gd name="connsiteY154" fmla="*/ 2198519 h 4694238"/>
              <a:gd name="connsiteX155" fmla="*/ 4716450 w 4722813"/>
              <a:gd name="connsiteY155" fmla="*/ 2234182 h 4694238"/>
              <a:gd name="connsiteX156" fmla="*/ 4721222 w 4722813"/>
              <a:gd name="connsiteY156" fmla="*/ 2271431 h 4694238"/>
              <a:gd name="connsiteX157" fmla="*/ 4722813 w 4722813"/>
              <a:gd name="connsiteY157" fmla="*/ 2343550 h 4694238"/>
              <a:gd name="connsiteX158" fmla="*/ 4722813 w 4722813"/>
              <a:gd name="connsiteY158" fmla="*/ 2416463 h 4694238"/>
              <a:gd name="connsiteX159" fmla="*/ 4718041 w 4722813"/>
              <a:gd name="connsiteY159" fmla="*/ 2453711 h 4694238"/>
              <a:gd name="connsiteX160" fmla="*/ 4706905 w 4722813"/>
              <a:gd name="connsiteY160" fmla="*/ 2489375 h 4694238"/>
              <a:gd name="connsiteX161" fmla="*/ 4687815 w 4722813"/>
              <a:gd name="connsiteY161" fmla="*/ 2521076 h 4694238"/>
              <a:gd name="connsiteX162" fmla="*/ 4663157 w 4722813"/>
              <a:gd name="connsiteY162" fmla="*/ 2548814 h 4694238"/>
              <a:gd name="connsiteX163" fmla="*/ 4634523 w 4722813"/>
              <a:gd name="connsiteY163" fmla="*/ 2571797 h 4694238"/>
              <a:gd name="connsiteX164" fmla="*/ 4603502 w 4722813"/>
              <a:gd name="connsiteY164" fmla="*/ 2588440 h 4694238"/>
              <a:gd name="connsiteX165" fmla="*/ 4566913 w 4722813"/>
              <a:gd name="connsiteY165" fmla="*/ 2598743 h 4694238"/>
              <a:gd name="connsiteX166" fmla="*/ 4528734 w 4722813"/>
              <a:gd name="connsiteY166" fmla="*/ 2601913 h 4694238"/>
              <a:gd name="connsiteX167" fmla="*/ 4489759 w 4722813"/>
              <a:gd name="connsiteY167" fmla="*/ 2597158 h 4694238"/>
              <a:gd name="connsiteX168" fmla="*/ 4454761 w 4722813"/>
              <a:gd name="connsiteY168" fmla="*/ 2584478 h 4694238"/>
              <a:gd name="connsiteX169" fmla="*/ 4423740 w 4722813"/>
              <a:gd name="connsiteY169" fmla="*/ 2567042 h 4694238"/>
              <a:gd name="connsiteX170" fmla="*/ 4394310 w 4722813"/>
              <a:gd name="connsiteY170" fmla="*/ 2542474 h 4694238"/>
              <a:gd name="connsiteX171" fmla="*/ 4372834 w 4722813"/>
              <a:gd name="connsiteY171" fmla="*/ 2513943 h 4694238"/>
              <a:gd name="connsiteX172" fmla="*/ 4356130 w 4722813"/>
              <a:gd name="connsiteY172" fmla="*/ 2482242 h 4694238"/>
              <a:gd name="connsiteX173" fmla="*/ 4345790 w 4722813"/>
              <a:gd name="connsiteY173" fmla="*/ 2444993 h 4694238"/>
              <a:gd name="connsiteX174" fmla="*/ 4342608 w 4722813"/>
              <a:gd name="connsiteY174" fmla="*/ 2407745 h 4694238"/>
              <a:gd name="connsiteX175" fmla="*/ 4342608 w 4722813"/>
              <a:gd name="connsiteY175" fmla="*/ 2347513 h 4694238"/>
              <a:gd name="connsiteX176" fmla="*/ 4341813 w 4722813"/>
              <a:gd name="connsiteY176" fmla="*/ 2287281 h 4694238"/>
              <a:gd name="connsiteX177" fmla="*/ 4342608 w 4722813"/>
              <a:gd name="connsiteY177" fmla="*/ 2248448 h 4694238"/>
              <a:gd name="connsiteX178" fmla="*/ 4352949 w 4722813"/>
              <a:gd name="connsiteY178" fmla="*/ 2212784 h 4694238"/>
              <a:gd name="connsiteX179" fmla="*/ 4368857 w 4722813"/>
              <a:gd name="connsiteY179" fmla="*/ 2179498 h 4694238"/>
              <a:gd name="connsiteX180" fmla="*/ 4391924 w 4722813"/>
              <a:gd name="connsiteY180" fmla="*/ 2150967 h 4694238"/>
              <a:gd name="connsiteX181" fmla="*/ 4418967 w 4722813"/>
              <a:gd name="connsiteY181" fmla="*/ 2126399 h 4694238"/>
              <a:gd name="connsiteX182" fmla="*/ 4450784 w 4722813"/>
              <a:gd name="connsiteY182" fmla="*/ 2108171 h 4694238"/>
              <a:gd name="connsiteX183" fmla="*/ 4484986 w 4722813"/>
              <a:gd name="connsiteY183" fmla="*/ 2095490 h 4694238"/>
              <a:gd name="connsiteX184" fmla="*/ 4381138 w 4722813"/>
              <a:gd name="connsiteY184" fmla="*/ 1366837 h 4694238"/>
              <a:gd name="connsiteX185" fmla="*/ 4418375 w 4722813"/>
              <a:gd name="connsiteY185" fmla="*/ 1370812 h 4694238"/>
              <a:gd name="connsiteX186" fmla="*/ 4453235 w 4722813"/>
              <a:gd name="connsiteY186" fmla="*/ 1381147 h 4694238"/>
              <a:gd name="connsiteX187" fmla="*/ 4484925 w 4722813"/>
              <a:gd name="connsiteY187" fmla="*/ 1400227 h 4694238"/>
              <a:gd name="connsiteX188" fmla="*/ 4513447 w 4722813"/>
              <a:gd name="connsiteY188" fmla="*/ 1423282 h 4694238"/>
              <a:gd name="connsiteX189" fmla="*/ 4536423 w 4722813"/>
              <a:gd name="connsiteY189" fmla="*/ 1451902 h 4694238"/>
              <a:gd name="connsiteX190" fmla="*/ 4554645 w 4722813"/>
              <a:gd name="connsiteY190" fmla="*/ 1486087 h 4694238"/>
              <a:gd name="connsiteX191" fmla="*/ 4579205 w 4722813"/>
              <a:gd name="connsiteY191" fmla="*/ 1553662 h 4694238"/>
              <a:gd name="connsiteX192" fmla="*/ 4603765 w 4722813"/>
              <a:gd name="connsiteY192" fmla="*/ 1621237 h 4694238"/>
              <a:gd name="connsiteX193" fmla="*/ 4611688 w 4722813"/>
              <a:gd name="connsiteY193" fmla="*/ 1658602 h 4694238"/>
              <a:gd name="connsiteX194" fmla="*/ 4611688 w 4722813"/>
              <a:gd name="connsiteY194" fmla="*/ 1696762 h 4694238"/>
              <a:gd name="connsiteX195" fmla="*/ 4606142 w 4722813"/>
              <a:gd name="connsiteY195" fmla="*/ 1734127 h 4694238"/>
              <a:gd name="connsiteX196" fmla="*/ 4593466 w 4722813"/>
              <a:gd name="connsiteY196" fmla="*/ 1766722 h 4694238"/>
              <a:gd name="connsiteX197" fmla="*/ 4573659 w 4722813"/>
              <a:gd name="connsiteY197" fmla="*/ 1798522 h 4694238"/>
              <a:gd name="connsiteX198" fmla="*/ 4549099 w 4722813"/>
              <a:gd name="connsiteY198" fmla="*/ 1824757 h 4694238"/>
              <a:gd name="connsiteX199" fmla="*/ 4517408 w 4722813"/>
              <a:gd name="connsiteY199" fmla="*/ 1847812 h 4694238"/>
              <a:gd name="connsiteX200" fmla="*/ 4483341 w 4722813"/>
              <a:gd name="connsiteY200" fmla="*/ 1862122 h 4694238"/>
              <a:gd name="connsiteX201" fmla="*/ 4447689 w 4722813"/>
              <a:gd name="connsiteY201" fmla="*/ 1870867 h 4694238"/>
              <a:gd name="connsiteX202" fmla="*/ 4411244 w 4722813"/>
              <a:gd name="connsiteY202" fmla="*/ 1871662 h 4694238"/>
              <a:gd name="connsiteX203" fmla="*/ 4377177 w 4722813"/>
              <a:gd name="connsiteY203" fmla="*/ 1866097 h 4694238"/>
              <a:gd name="connsiteX204" fmla="*/ 4343902 w 4722813"/>
              <a:gd name="connsiteY204" fmla="*/ 1854967 h 4694238"/>
              <a:gd name="connsiteX205" fmla="*/ 4313796 w 4722813"/>
              <a:gd name="connsiteY205" fmla="*/ 1837477 h 4694238"/>
              <a:gd name="connsiteX206" fmla="*/ 4291612 w 4722813"/>
              <a:gd name="connsiteY206" fmla="*/ 1818397 h 4694238"/>
              <a:gd name="connsiteX207" fmla="*/ 4271013 w 4722813"/>
              <a:gd name="connsiteY207" fmla="*/ 1795342 h 4694238"/>
              <a:gd name="connsiteX208" fmla="*/ 4255168 w 4722813"/>
              <a:gd name="connsiteY208" fmla="*/ 1769902 h 4694238"/>
              <a:gd name="connsiteX209" fmla="*/ 4244076 w 4722813"/>
              <a:gd name="connsiteY209" fmla="*/ 1741282 h 4694238"/>
              <a:gd name="connsiteX210" fmla="*/ 4202878 w 4722813"/>
              <a:gd name="connsiteY210" fmla="*/ 1627597 h 4694238"/>
              <a:gd name="connsiteX211" fmla="*/ 4190994 w 4722813"/>
              <a:gd name="connsiteY211" fmla="*/ 1591027 h 4694238"/>
              <a:gd name="connsiteX212" fmla="*/ 4187825 w 4722813"/>
              <a:gd name="connsiteY212" fmla="*/ 1553662 h 4694238"/>
              <a:gd name="connsiteX213" fmla="*/ 4192579 w 4722813"/>
              <a:gd name="connsiteY213" fmla="*/ 1516297 h 4694238"/>
              <a:gd name="connsiteX214" fmla="*/ 4203670 w 4722813"/>
              <a:gd name="connsiteY214" fmla="*/ 1482112 h 4694238"/>
              <a:gd name="connsiteX215" fmla="*/ 4221100 w 4722813"/>
              <a:gd name="connsiteY215" fmla="*/ 1450312 h 4694238"/>
              <a:gd name="connsiteX216" fmla="*/ 4245661 w 4722813"/>
              <a:gd name="connsiteY216" fmla="*/ 1421692 h 4694238"/>
              <a:gd name="connsiteX217" fmla="*/ 4274182 w 4722813"/>
              <a:gd name="connsiteY217" fmla="*/ 1398637 h 4694238"/>
              <a:gd name="connsiteX218" fmla="*/ 4308250 w 4722813"/>
              <a:gd name="connsiteY218" fmla="*/ 1379557 h 4694238"/>
              <a:gd name="connsiteX219" fmla="*/ 4343902 w 4722813"/>
              <a:gd name="connsiteY219" fmla="*/ 1370017 h 4694238"/>
              <a:gd name="connsiteX220" fmla="*/ 2245369 w 4722813"/>
              <a:gd name="connsiteY220" fmla="*/ 828675 h 4694238"/>
              <a:gd name="connsiteX221" fmla="*/ 2281846 w 4722813"/>
              <a:gd name="connsiteY221" fmla="*/ 831849 h 4694238"/>
              <a:gd name="connsiteX222" fmla="*/ 2312772 w 4722813"/>
              <a:gd name="connsiteY222" fmla="*/ 842958 h 4694238"/>
              <a:gd name="connsiteX223" fmla="*/ 2341319 w 4722813"/>
              <a:gd name="connsiteY223" fmla="*/ 862002 h 4694238"/>
              <a:gd name="connsiteX224" fmla="*/ 2365901 w 4722813"/>
              <a:gd name="connsiteY224" fmla="*/ 886600 h 4694238"/>
              <a:gd name="connsiteX225" fmla="*/ 2383347 w 4722813"/>
              <a:gd name="connsiteY225" fmla="*/ 915166 h 4694238"/>
              <a:gd name="connsiteX226" fmla="*/ 2394448 w 4722813"/>
              <a:gd name="connsiteY226" fmla="*/ 946905 h 4694238"/>
              <a:gd name="connsiteX227" fmla="*/ 2399206 w 4722813"/>
              <a:gd name="connsiteY227" fmla="*/ 982612 h 4694238"/>
              <a:gd name="connsiteX228" fmla="*/ 2399206 w 4722813"/>
              <a:gd name="connsiteY228" fmla="*/ 2326786 h 4694238"/>
              <a:gd name="connsiteX229" fmla="*/ 3631488 w 4722813"/>
              <a:gd name="connsiteY229" fmla="*/ 2965546 h 4694238"/>
              <a:gd name="connsiteX230" fmla="*/ 3657656 w 4722813"/>
              <a:gd name="connsiteY230" fmla="*/ 2983002 h 4694238"/>
              <a:gd name="connsiteX231" fmla="*/ 3679066 w 4722813"/>
              <a:gd name="connsiteY231" fmla="*/ 3002840 h 4694238"/>
              <a:gd name="connsiteX232" fmla="*/ 3695719 w 4722813"/>
              <a:gd name="connsiteY232" fmla="*/ 3027438 h 4694238"/>
              <a:gd name="connsiteX233" fmla="*/ 3707613 w 4722813"/>
              <a:gd name="connsiteY233" fmla="*/ 3055210 h 4694238"/>
              <a:gd name="connsiteX234" fmla="*/ 3713164 w 4722813"/>
              <a:gd name="connsiteY234" fmla="*/ 3083776 h 4694238"/>
              <a:gd name="connsiteX235" fmla="*/ 3714750 w 4722813"/>
              <a:gd name="connsiteY235" fmla="*/ 3113928 h 4694238"/>
              <a:gd name="connsiteX236" fmla="*/ 3709199 w 4722813"/>
              <a:gd name="connsiteY236" fmla="*/ 3144081 h 4694238"/>
              <a:gd name="connsiteX237" fmla="*/ 3697305 w 4722813"/>
              <a:gd name="connsiteY237" fmla="*/ 3172647 h 4694238"/>
              <a:gd name="connsiteX238" fmla="*/ 3681445 w 4722813"/>
              <a:gd name="connsiteY238" fmla="*/ 3197245 h 4694238"/>
              <a:gd name="connsiteX239" fmla="*/ 3661621 w 4722813"/>
              <a:gd name="connsiteY239" fmla="*/ 3217082 h 4694238"/>
              <a:gd name="connsiteX240" fmla="*/ 3640211 w 4722813"/>
              <a:gd name="connsiteY240" fmla="*/ 3234539 h 4694238"/>
              <a:gd name="connsiteX241" fmla="*/ 3614042 w 4722813"/>
              <a:gd name="connsiteY241" fmla="*/ 3245648 h 4694238"/>
              <a:gd name="connsiteX242" fmla="*/ 3588667 w 4722813"/>
              <a:gd name="connsiteY242" fmla="*/ 3252789 h 4694238"/>
              <a:gd name="connsiteX243" fmla="*/ 3560913 w 4722813"/>
              <a:gd name="connsiteY243" fmla="*/ 3255963 h 4694238"/>
              <a:gd name="connsiteX244" fmla="*/ 3537124 w 4722813"/>
              <a:gd name="connsiteY244" fmla="*/ 3254376 h 4694238"/>
              <a:gd name="connsiteX245" fmla="*/ 3514128 w 4722813"/>
              <a:gd name="connsiteY245" fmla="*/ 3248822 h 4694238"/>
              <a:gd name="connsiteX246" fmla="*/ 3491131 w 4722813"/>
              <a:gd name="connsiteY246" fmla="*/ 3238506 h 4694238"/>
              <a:gd name="connsiteX247" fmla="*/ 2092325 w 4722813"/>
              <a:gd name="connsiteY247" fmla="*/ 2514843 h 4694238"/>
              <a:gd name="connsiteX248" fmla="*/ 2092325 w 4722813"/>
              <a:gd name="connsiteY248" fmla="*/ 982612 h 4694238"/>
              <a:gd name="connsiteX249" fmla="*/ 2096290 w 4722813"/>
              <a:gd name="connsiteY249" fmla="*/ 946905 h 4694238"/>
              <a:gd name="connsiteX250" fmla="*/ 2108185 w 4722813"/>
              <a:gd name="connsiteY250" fmla="*/ 915166 h 4694238"/>
              <a:gd name="connsiteX251" fmla="*/ 2125630 w 4722813"/>
              <a:gd name="connsiteY251" fmla="*/ 886600 h 4694238"/>
              <a:gd name="connsiteX252" fmla="*/ 2149419 w 4722813"/>
              <a:gd name="connsiteY252" fmla="*/ 862002 h 4694238"/>
              <a:gd name="connsiteX253" fmla="*/ 2177966 w 4722813"/>
              <a:gd name="connsiteY253" fmla="*/ 842958 h 4694238"/>
              <a:gd name="connsiteX254" fmla="*/ 2209685 w 4722813"/>
              <a:gd name="connsiteY254" fmla="*/ 831849 h 4694238"/>
              <a:gd name="connsiteX255" fmla="*/ 2376153 w 4722813"/>
              <a:gd name="connsiteY255" fmla="*/ 0 h 4694238"/>
              <a:gd name="connsiteX256" fmla="*/ 2513498 w 4722813"/>
              <a:gd name="connsiteY256" fmla="*/ 3968 h 4694238"/>
              <a:gd name="connsiteX257" fmla="*/ 2651637 w 4722813"/>
              <a:gd name="connsiteY257" fmla="*/ 17460 h 4694238"/>
              <a:gd name="connsiteX258" fmla="*/ 2786601 w 4722813"/>
              <a:gd name="connsiteY258" fmla="*/ 37300 h 4694238"/>
              <a:gd name="connsiteX259" fmla="*/ 2921564 w 4722813"/>
              <a:gd name="connsiteY259" fmla="*/ 65870 h 4694238"/>
              <a:gd name="connsiteX260" fmla="*/ 3053352 w 4722813"/>
              <a:gd name="connsiteY260" fmla="*/ 102377 h 4694238"/>
              <a:gd name="connsiteX261" fmla="*/ 3183552 w 4722813"/>
              <a:gd name="connsiteY261" fmla="*/ 146819 h 4694238"/>
              <a:gd name="connsiteX262" fmla="*/ 3311371 w 4722813"/>
              <a:gd name="connsiteY262" fmla="*/ 198404 h 4694238"/>
              <a:gd name="connsiteX263" fmla="*/ 3436014 w 4722813"/>
              <a:gd name="connsiteY263" fmla="*/ 258719 h 4694238"/>
              <a:gd name="connsiteX264" fmla="*/ 3558275 w 4722813"/>
              <a:gd name="connsiteY264" fmla="*/ 326176 h 4694238"/>
              <a:gd name="connsiteX265" fmla="*/ 3677360 w 4722813"/>
              <a:gd name="connsiteY265" fmla="*/ 400776 h 4694238"/>
              <a:gd name="connsiteX266" fmla="*/ 3826614 w 4722813"/>
              <a:gd name="connsiteY266" fmla="*/ 185706 h 4694238"/>
              <a:gd name="connsiteX267" fmla="*/ 3844080 w 4722813"/>
              <a:gd name="connsiteY267" fmla="*/ 163485 h 4694238"/>
              <a:gd name="connsiteX268" fmla="*/ 3862340 w 4722813"/>
              <a:gd name="connsiteY268" fmla="*/ 150787 h 4694238"/>
              <a:gd name="connsiteX269" fmla="*/ 3881393 w 4722813"/>
              <a:gd name="connsiteY269" fmla="*/ 145232 h 4694238"/>
              <a:gd name="connsiteX270" fmla="*/ 3898065 w 4722813"/>
              <a:gd name="connsiteY270" fmla="*/ 147613 h 4694238"/>
              <a:gd name="connsiteX271" fmla="*/ 3912356 w 4722813"/>
              <a:gd name="connsiteY271" fmla="*/ 159517 h 4694238"/>
              <a:gd name="connsiteX272" fmla="*/ 3925852 w 4722813"/>
              <a:gd name="connsiteY272" fmla="*/ 177770 h 4694238"/>
              <a:gd name="connsiteX273" fmla="*/ 3935379 w 4722813"/>
              <a:gd name="connsiteY273" fmla="*/ 203960 h 4694238"/>
              <a:gd name="connsiteX274" fmla="*/ 4109244 w 4722813"/>
              <a:gd name="connsiteY274" fmla="*/ 828535 h 4694238"/>
              <a:gd name="connsiteX275" fmla="*/ 4113213 w 4722813"/>
              <a:gd name="connsiteY275" fmla="*/ 857899 h 4694238"/>
              <a:gd name="connsiteX276" fmla="*/ 4110831 w 4722813"/>
              <a:gd name="connsiteY276" fmla="*/ 884882 h 4694238"/>
              <a:gd name="connsiteX277" fmla="*/ 4102098 w 4722813"/>
              <a:gd name="connsiteY277" fmla="*/ 911071 h 4694238"/>
              <a:gd name="connsiteX278" fmla="*/ 4087808 w 4722813"/>
              <a:gd name="connsiteY278" fmla="*/ 932499 h 4694238"/>
              <a:gd name="connsiteX279" fmla="*/ 4067960 w 4722813"/>
              <a:gd name="connsiteY279" fmla="*/ 949165 h 4694238"/>
              <a:gd name="connsiteX280" fmla="*/ 4041762 w 4722813"/>
              <a:gd name="connsiteY280" fmla="*/ 961069 h 4694238"/>
              <a:gd name="connsiteX281" fmla="*/ 4013181 w 4722813"/>
              <a:gd name="connsiteY281" fmla="*/ 968212 h 4694238"/>
              <a:gd name="connsiteX282" fmla="*/ 3368532 w 4722813"/>
              <a:gd name="connsiteY282" fmla="*/ 1025352 h 4694238"/>
              <a:gd name="connsiteX283" fmla="*/ 3344715 w 4722813"/>
              <a:gd name="connsiteY283" fmla="*/ 1025352 h 4694238"/>
              <a:gd name="connsiteX284" fmla="*/ 3323279 w 4722813"/>
              <a:gd name="connsiteY284" fmla="*/ 1021384 h 4694238"/>
              <a:gd name="connsiteX285" fmla="*/ 3308989 w 4722813"/>
              <a:gd name="connsiteY285" fmla="*/ 1012654 h 4694238"/>
              <a:gd name="connsiteX286" fmla="*/ 3298668 w 4722813"/>
              <a:gd name="connsiteY286" fmla="*/ 1001543 h 4694238"/>
              <a:gd name="connsiteX287" fmla="*/ 3293111 w 4722813"/>
              <a:gd name="connsiteY287" fmla="*/ 986465 h 4694238"/>
              <a:gd name="connsiteX288" fmla="*/ 3293905 w 4722813"/>
              <a:gd name="connsiteY288" fmla="*/ 969799 h 4694238"/>
              <a:gd name="connsiteX289" fmla="*/ 3300256 w 4722813"/>
              <a:gd name="connsiteY289" fmla="*/ 949165 h 4694238"/>
              <a:gd name="connsiteX290" fmla="*/ 3312959 w 4722813"/>
              <a:gd name="connsiteY290" fmla="*/ 927737 h 4694238"/>
              <a:gd name="connsiteX291" fmla="*/ 3460625 w 4722813"/>
              <a:gd name="connsiteY291" fmla="*/ 714255 h 4694238"/>
              <a:gd name="connsiteX292" fmla="*/ 3350272 w 4722813"/>
              <a:gd name="connsiteY292" fmla="*/ 645210 h 4694238"/>
              <a:gd name="connsiteX293" fmla="*/ 3236744 w 4722813"/>
              <a:gd name="connsiteY293" fmla="*/ 584895 h 4694238"/>
              <a:gd name="connsiteX294" fmla="*/ 3120834 w 4722813"/>
              <a:gd name="connsiteY294" fmla="*/ 531723 h 4694238"/>
              <a:gd name="connsiteX295" fmla="*/ 3003336 w 4722813"/>
              <a:gd name="connsiteY295" fmla="*/ 487280 h 4694238"/>
              <a:gd name="connsiteX296" fmla="*/ 2882663 w 4722813"/>
              <a:gd name="connsiteY296" fmla="*/ 450774 h 4694238"/>
              <a:gd name="connsiteX297" fmla="*/ 2761990 w 4722813"/>
              <a:gd name="connsiteY297" fmla="*/ 422204 h 4694238"/>
              <a:gd name="connsiteX298" fmla="*/ 2639729 w 4722813"/>
              <a:gd name="connsiteY298" fmla="*/ 400776 h 4694238"/>
              <a:gd name="connsiteX299" fmla="*/ 2518261 w 4722813"/>
              <a:gd name="connsiteY299" fmla="*/ 388078 h 4694238"/>
              <a:gd name="connsiteX300" fmla="*/ 2394412 w 4722813"/>
              <a:gd name="connsiteY300" fmla="*/ 381729 h 4694238"/>
              <a:gd name="connsiteX301" fmla="*/ 2271357 w 4722813"/>
              <a:gd name="connsiteY301" fmla="*/ 383317 h 4694238"/>
              <a:gd name="connsiteX302" fmla="*/ 2149096 w 4722813"/>
              <a:gd name="connsiteY302" fmla="*/ 393634 h 4694238"/>
              <a:gd name="connsiteX303" fmla="*/ 2028423 w 4722813"/>
              <a:gd name="connsiteY303" fmla="*/ 409506 h 4694238"/>
              <a:gd name="connsiteX304" fmla="*/ 1908544 w 4722813"/>
              <a:gd name="connsiteY304" fmla="*/ 434108 h 4694238"/>
              <a:gd name="connsiteX305" fmla="*/ 1790252 w 4722813"/>
              <a:gd name="connsiteY305" fmla="*/ 465059 h 4694238"/>
              <a:gd name="connsiteX306" fmla="*/ 1674342 w 4722813"/>
              <a:gd name="connsiteY306" fmla="*/ 503946 h 4694238"/>
              <a:gd name="connsiteX307" fmla="*/ 1560020 w 4722813"/>
              <a:gd name="connsiteY307" fmla="*/ 549976 h 4694238"/>
              <a:gd name="connsiteX308" fmla="*/ 1448874 w 4722813"/>
              <a:gd name="connsiteY308" fmla="*/ 603148 h 4694238"/>
              <a:gd name="connsiteX309" fmla="*/ 1340109 w 4722813"/>
              <a:gd name="connsiteY309" fmla="*/ 665050 h 4694238"/>
              <a:gd name="connsiteX310" fmla="*/ 1235314 w 4722813"/>
              <a:gd name="connsiteY310" fmla="*/ 730920 h 4694238"/>
              <a:gd name="connsiteX311" fmla="*/ 1229756 w 4722813"/>
              <a:gd name="connsiteY311" fmla="*/ 737269 h 4694238"/>
              <a:gd name="connsiteX312" fmla="*/ 1137664 w 4722813"/>
              <a:gd name="connsiteY312" fmla="*/ 803140 h 4694238"/>
              <a:gd name="connsiteX313" fmla="*/ 1051922 w 4722813"/>
              <a:gd name="connsiteY313" fmla="*/ 876152 h 4694238"/>
              <a:gd name="connsiteX314" fmla="*/ 966974 w 4722813"/>
              <a:gd name="connsiteY314" fmla="*/ 953927 h 4694238"/>
              <a:gd name="connsiteX315" fmla="*/ 888378 w 4722813"/>
              <a:gd name="connsiteY315" fmla="*/ 1038843 h 4694238"/>
              <a:gd name="connsiteX316" fmla="*/ 812163 w 4722813"/>
              <a:gd name="connsiteY316" fmla="*/ 1127728 h 4694238"/>
              <a:gd name="connsiteX317" fmla="*/ 741506 w 4722813"/>
              <a:gd name="connsiteY317" fmla="*/ 1220581 h 4694238"/>
              <a:gd name="connsiteX318" fmla="*/ 673230 w 4722813"/>
              <a:gd name="connsiteY318" fmla="*/ 1326132 h 4694238"/>
              <a:gd name="connsiteX319" fmla="*/ 611306 w 4722813"/>
              <a:gd name="connsiteY319" fmla="*/ 1433270 h 4694238"/>
              <a:gd name="connsiteX320" fmla="*/ 558114 w 4722813"/>
              <a:gd name="connsiteY320" fmla="*/ 1544377 h 4694238"/>
              <a:gd name="connsiteX321" fmla="*/ 510480 w 4722813"/>
              <a:gd name="connsiteY321" fmla="*/ 1656277 h 4694238"/>
              <a:gd name="connsiteX322" fmla="*/ 472373 w 4722813"/>
              <a:gd name="connsiteY322" fmla="*/ 1769764 h 4694238"/>
              <a:gd name="connsiteX323" fmla="*/ 439029 w 4722813"/>
              <a:gd name="connsiteY323" fmla="*/ 1884838 h 4694238"/>
              <a:gd name="connsiteX324" fmla="*/ 414418 w 4722813"/>
              <a:gd name="connsiteY324" fmla="*/ 2000706 h 4694238"/>
              <a:gd name="connsiteX325" fmla="*/ 396158 w 4722813"/>
              <a:gd name="connsiteY325" fmla="*/ 2117367 h 4694238"/>
              <a:gd name="connsiteX326" fmla="*/ 384249 w 4722813"/>
              <a:gd name="connsiteY326" fmla="*/ 2234822 h 4694238"/>
              <a:gd name="connsiteX327" fmla="*/ 381868 w 4722813"/>
              <a:gd name="connsiteY327" fmla="*/ 2353071 h 4694238"/>
              <a:gd name="connsiteX328" fmla="*/ 384249 w 4722813"/>
              <a:gd name="connsiteY328" fmla="*/ 2470526 h 4694238"/>
              <a:gd name="connsiteX329" fmla="*/ 392982 w 4722813"/>
              <a:gd name="connsiteY329" fmla="*/ 2587188 h 4694238"/>
              <a:gd name="connsiteX330" fmla="*/ 410448 w 4722813"/>
              <a:gd name="connsiteY330" fmla="*/ 2703056 h 4694238"/>
              <a:gd name="connsiteX331" fmla="*/ 433471 w 4722813"/>
              <a:gd name="connsiteY331" fmla="*/ 2818130 h 4694238"/>
              <a:gd name="connsiteX332" fmla="*/ 463640 w 4722813"/>
              <a:gd name="connsiteY332" fmla="*/ 2931617 h 4694238"/>
              <a:gd name="connsiteX333" fmla="*/ 500953 w 4722813"/>
              <a:gd name="connsiteY333" fmla="*/ 3041930 h 4694238"/>
              <a:gd name="connsiteX334" fmla="*/ 543824 w 4722813"/>
              <a:gd name="connsiteY334" fmla="*/ 3153036 h 4694238"/>
              <a:gd name="connsiteX335" fmla="*/ 593840 w 4722813"/>
              <a:gd name="connsiteY335" fmla="*/ 3259381 h 4694238"/>
              <a:gd name="connsiteX336" fmla="*/ 650207 w 4722813"/>
              <a:gd name="connsiteY336" fmla="*/ 3362550 h 4694238"/>
              <a:gd name="connsiteX337" fmla="*/ 712925 w 4722813"/>
              <a:gd name="connsiteY337" fmla="*/ 3464133 h 4694238"/>
              <a:gd name="connsiteX338" fmla="*/ 781995 w 4722813"/>
              <a:gd name="connsiteY338" fmla="*/ 3562542 h 4694238"/>
              <a:gd name="connsiteX339" fmla="*/ 856622 w 4722813"/>
              <a:gd name="connsiteY339" fmla="*/ 3655395 h 4694238"/>
              <a:gd name="connsiteX340" fmla="*/ 938394 w 4722813"/>
              <a:gd name="connsiteY340" fmla="*/ 3744280 h 4694238"/>
              <a:gd name="connsiteX341" fmla="*/ 1027311 w 4722813"/>
              <a:gd name="connsiteY341" fmla="*/ 3830784 h 4694238"/>
              <a:gd name="connsiteX342" fmla="*/ 1120198 w 4722813"/>
              <a:gd name="connsiteY342" fmla="*/ 3910939 h 4694238"/>
              <a:gd name="connsiteX343" fmla="*/ 1221023 w 4722813"/>
              <a:gd name="connsiteY343" fmla="*/ 3985539 h 4694238"/>
              <a:gd name="connsiteX344" fmla="*/ 1313910 w 4722813"/>
              <a:gd name="connsiteY344" fmla="*/ 4047441 h 4694238"/>
              <a:gd name="connsiteX345" fmla="*/ 1410766 w 4722813"/>
              <a:gd name="connsiteY345" fmla="*/ 4103788 h 4694238"/>
              <a:gd name="connsiteX346" fmla="*/ 1410766 w 4722813"/>
              <a:gd name="connsiteY346" fmla="*/ 4105375 h 4694238"/>
              <a:gd name="connsiteX347" fmla="*/ 1463164 w 4722813"/>
              <a:gd name="connsiteY347" fmla="*/ 4132358 h 4694238"/>
              <a:gd name="connsiteX348" fmla="*/ 1517943 w 4722813"/>
              <a:gd name="connsiteY348" fmla="*/ 4159341 h 4694238"/>
              <a:gd name="connsiteX349" fmla="*/ 1521119 w 4722813"/>
              <a:gd name="connsiteY349" fmla="*/ 4160928 h 4694238"/>
              <a:gd name="connsiteX350" fmla="*/ 1523501 w 4722813"/>
              <a:gd name="connsiteY350" fmla="*/ 4162515 h 4694238"/>
              <a:gd name="connsiteX351" fmla="*/ 1641792 w 4722813"/>
              <a:gd name="connsiteY351" fmla="*/ 4212513 h 4694238"/>
              <a:gd name="connsiteX352" fmla="*/ 1761672 w 4722813"/>
              <a:gd name="connsiteY352" fmla="*/ 4256162 h 4694238"/>
              <a:gd name="connsiteX353" fmla="*/ 1885521 w 4722813"/>
              <a:gd name="connsiteY353" fmla="*/ 4290288 h 4694238"/>
              <a:gd name="connsiteX354" fmla="*/ 2010163 w 4722813"/>
              <a:gd name="connsiteY354" fmla="*/ 4318064 h 4694238"/>
              <a:gd name="connsiteX355" fmla="*/ 2047477 w 4722813"/>
              <a:gd name="connsiteY355" fmla="*/ 4327588 h 4694238"/>
              <a:gd name="connsiteX356" fmla="*/ 2080821 w 4722813"/>
              <a:gd name="connsiteY356" fmla="*/ 4345047 h 4694238"/>
              <a:gd name="connsiteX357" fmla="*/ 2109401 w 4722813"/>
              <a:gd name="connsiteY357" fmla="*/ 4368062 h 4694238"/>
              <a:gd name="connsiteX358" fmla="*/ 2133218 w 4722813"/>
              <a:gd name="connsiteY358" fmla="*/ 4395045 h 4694238"/>
              <a:gd name="connsiteX359" fmla="*/ 2150684 w 4722813"/>
              <a:gd name="connsiteY359" fmla="*/ 4426790 h 4694238"/>
              <a:gd name="connsiteX360" fmla="*/ 2162593 w 4722813"/>
              <a:gd name="connsiteY360" fmla="*/ 4462502 h 4694238"/>
              <a:gd name="connsiteX361" fmla="*/ 2166562 w 4722813"/>
              <a:gd name="connsiteY361" fmla="*/ 4499802 h 4694238"/>
              <a:gd name="connsiteX362" fmla="*/ 2163387 w 4722813"/>
              <a:gd name="connsiteY362" fmla="*/ 4537102 h 4694238"/>
              <a:gd name="connsiteX363" fmla="*/ 2153860 w 4722813"/>
              <a:gd name="connsiteY363" fmla="*/ 4574402 h 4694238"/>
              <a:gd name="connsiteX364" fmla="*/ 2136394 w 4722813"/>
              <a:gd name="connsiteY364" fmla="*/ 4607734 h 4694238"/>
              <a:gd name="connsiteX365" fmla="*/ 2113371 w 4722813"/>
              <a:gd name="connsiteY365" fmla="*/ 4636304 h 4694238"/>
              <a:gd name="connsiteX366" fmla="*/ 2086378 w 4722813"/>
              <a:gd name="connsiteY366" fmla="*/ 4660906 h 4694238"/>
              <a:gd name="connsiteX367" fmla="*/ 2053034 w 4722813"/>
              <a:gd name="connsiteY367" fmla="*/ 4678366 h 4694238"/>
              <a:gd name="connsiteX368" fmla="*/ 2018896 w 4722813"/>
              <a:gd name="connsiteY368" fmla="*/ 4689476 h 4694238"/>
              <a:gd name="connsiteX369" fmla="*/ 1981583 w 4722813"/>
              <a:gd name="connsiteY369" fmla="*/ 4694238 h 4694238"/>
              <a:gd name="connsiteX370" fmla="*/ 1944269 w 4722813"/>
              <a:gd name="connsiteY370" fmla="*/ 4691064 h 4694238"/>
              <a:gd name="connsiteX371" fmla="*/ 1818039 w 4722813"/>
              <a:gd name="connsiteY371" fmla="*/ 4665668 h 4694238"/>
              <a:gd name="connsiteX372" fmla="*/ 1693396 w 4722813"/>
              <a:gd name="connsiteY372" fmla="*/ 4632336 h 4694238"/>
              <a:gd name="connsiteX373" fmla="*/ 1571135 w 4722813"/>
              <a:gd name="connsiteY373" fmla="*/ 4591862 h 4694238"/>
              <a:gd name="connsiteX374" fmla="*/ 1452049 w 4722813"/>
              <a:gd name="connsiteY374" fmla="*/ 4545832 h 4694238"/>
              <a:gd name="connsiteX375" fmla="*/ 1336139 w 4722813"/>
              <a:gd name="connsiteY375" fmla="*/ 4494247 h 4694238"/>
              <a:gd name="connsiteX376" fmla="*/ 1221023 w 4722813"/>
              <a:gd name="connsiteY376" fmla="*/ 4433932 h 4694238"/>
              <a:gd name="connsiteX377" fmla="*/ 1110671 w 4722813"/>
              <a:gd name="connsiteY377" fmla="*/ 4369649 h 4694238"/>
              <a:gd name="connsiteX378" fmla="*/ 1001112 w 4722813"/>
              <a:gd name="connsiteY378" fmla="*/ 4297430 h 4694238"/>
              <a:gd name="connsiteX379" fmla="*/ 895523 w 4722813"/>
              <a:gd name="connsiteY379" fmla="*/ 4217275 h 4694238"/>
              <a:gd name="connsiteX380" fmla="*/ 794697 w 4722813"/>
              <a:gd name="connsiteY380" fmla="*/ 4132358 h 4694238"/>
              <a:gd name="connsiteX381" fmla="*/ 698635 w 4722813"/>
              <a:gd name="connsiteY381" fmla="*/ 4043473 h 4694238"/>
              <a:gd name="connsiteX382" fmla="*/ 696253 w 4722813"/>
              <a:gd name="connsiteY382" fmla="*/ 4040298 h 4694238"/>
              <a:gd name="connsiteX383" fmla="*/ 604161 w 4722813"/>
              <a:gd name="connsiteY383" fmla="*/ 3944271 h 4694238"/>
              <a:gd name="connsiteX384" fmla="*/ 519213 w 4722813"/>
              <a:gd name="connsiteY384" fmla="*/ 3843482 h 4694238"/>
              <a:gd name="connsiteX385" fmla="*/ 439029 w 4722813"/>
              <a:gd name="connsiteY385" fmla="*/ 3738724 h 4694238"/>
              <a:gd name="connsiteX386" fmla="*/ 365990 w 4722813"/>
              <a:gd name="connsiteY386" fmla="*/ 3629999 h 4694238"/>
              <a:gd name="connsiteX387" fmla="*/ 298508 w 4722813"/>
              <a:gd name="connsiteY387" fmla="*/ 3517306 h 4694238"/>
              <a:gd name="connsiteX388" fmla="*/ 238171 w 4722813"/>
              <a:gd name="connsiteY388" fmla="*/ 3399850 h 4694238"/>
              <a:gd name="connsiteX389" fmla="*/ 183392 w 4722813"/>
              <a:gd name="connsiteY389" fmla="*/ 3280808 h 4694238"/>
              <a:gd name="connsiteX390" fmla="*/ 136552 w 4722813"/>
              <a:gd name="connsiteY390" fmla="*/ 3157004 h 4694238"/>
              <a:gd name="connsiteX391" fmla="*/ 96063 w 4722813"/>
              <a:gd name="connsiteY391" fmla="*/ 3029232 h 4694238"/>
              <a:gd name="connsiteX392" fmla="*/ 61925 w 4722813"/>
              <a:gd name="connsiteY392" fmla="*/ 2899873 h 4694238"/>
              <a:gd name="connsiteX393" fmla="*/ 35726 w 4722813"/>
              <a:gd name="connsiteY393" fmla="*/ 2768132 h 4694238"/>
              <a:gd name="connsiteX394" fmla="*/ 14291 w 4722813"/>
              <a:gd name="connsiteY394" fmla="*/ 2624488 h 4694238"/>
              <a:gd name="connsiteX395" fmla="*/ 14291 w 4722813"/>
              <a:gd name="connsiteY395" fmla="*/ 2619726 h 4694238"/>
              <a:gd name="connsiteX396" fmla="*/ 12703 w 4722813"/>
              <a:gd name="connsiteY396" fmla="*/ 2615758 h 4694238"/>
              <a:gd name="connsiteX397" fmla="*/ 7145 w 4722813"/>
              <a:gd name="connsiteY397" fmla="*/ 2543539 h 4694238"/>
              <a:gd name="connsiteX398" fmla="*/ 3176 w 4722813"/>
              <a:gd name="connsiteY398" fmla="*/ 2472114 h 4694238"/>
              <a:gd name="connsiteX399" fmla="*/ 3176 w 4722813"/>
              <a:gd name="connsiteY399" fmla="*/ 2466558 h 4694238"/>
              <a:gd name="connsiteX400" fmla="*/ 0 w 4722813"/>
              <a:gd name="connsiteY400" fmla="*/ 2334024 h 4694238"/>
              <a:gd name="connsiteX401" fmla="*/ 5558 w 4722813"/>
              <a:gd name="connsiteY401" fmla="*/ 2202284 h 4694238"/>
              <a:gd name="connsiteX402" fmla="*/ 17466 w 4722813"/>
              <a:gd name="connsiteY402" fmla="*/ 2069750 h 4694238"/>
              <a:gd name="connsiteX403" fmla="*/ 37314 w 4722813"/>
              <a:gd name="connsiteY403" fmla="*/ 1940391 h 4694238"/>
              <a:gd name="connsiteX404" fmla="*/ 64306 w 4722813"/>
              <a:gd name="connsiteY404" fmla="*/ 1811032 h 4694238"/>
              <a:gd name="connsiteX405" fmla="*/ 99238 w 4722813"/>
              <a:gd name="connsiteY405" fmla="*/ 1684847 h 4694238"/>
              <a:gd name="connsiteX406" fmla="*/ 140521 w 4722813"/>
              <a:gd name="connsiteY406" fmla="*/ 1560249 h 4694238"/>
              <a:gd name="connsiteX407" fmla="*/ 189743 w 4722813"/>
              <a:gd name="connsiteY407" fmla="*/ 1436445 h 4694238"/>
              <a:gd name="connsiteX408" fmla="*/ 243729 w 4722813"/>
              <a:gd name="connsiteY408" fmla="*/ 1317403 h 4694238"/>
              <a:gd name="connsiteX409" fmla="*/ 307241 w 4722813"/>
              <a:gd name="connsiteY409" fmla="*/ 1199154 h 4694238"/>
              <a:gd name="connsiteX410" fmla="*/ 377104 w 4722813"/>
              <a:gd name="connsiteY410" fmla="*/ 1084873 h 4694238"/>
              <a:gd name="connsiteX411" fmla="*/ 378692 w 4722813"/>
              <a:gd name="connsiteY411" fmla="*/ 1080111 h 4694238"/>
              <a:gd name="connsiteX412" fmla="*/ 381868 w 4722813"/>
              <a:gd name="connsiteY412" fmla="*/ 1074556 h 4694238"/>
              <a:gd name="connsiteX413" fmla="*/ 431884 w 4722813"/>
              <a:gd name="connsiteY413" fmla="*/ 1001543 h 4694238"/>
              <a:gd name="connsiteX414" fmla="*/ 463640 w 4722813"/>
              <a:gd name="connsiteY414" fmla="*/ 956307 h 4694238"/>
              <a:gd name="connsiteX415" fmla="*/ 467609 w 4722813"/>
              <a:gd name="connsiteY415" fmla="*/ 950752 h 4694238"/>
              <a:gd name="connsiteX416" fmla="*/ 472373 w 4722813"/>
              <a:gd name="connsiteY416" fmla="*/ 946784 h 4694238"/>
              <a:gd name="connsiteX417" fmla="*/ 554939 w 4722813"/>
              <a:gd name="connsiteY417" fmla="*/ 840439 h 4694238"/>
              <a:gd name="connsiteX418" fmla="*/ 643856 w 4722813"/>
              <a:gd name="connsiteY418" fmla="*/ 741237 h 4694238"/>
              <a:gd name="connsiteX419" fmla="*/ 739124 w 4722813"/>
              <a:gd name="connsiteY419" fmla="*/ 646004 h 4694238"/>
              <a:gd name="connsiteX420" fmla="*/ 837568 w 4722813"/>
              <a:gd name="connsiteY420" fmla="*/ 557119 h 4694238"/>
              <a:gd name="connsiteX421" fmla="*/ 939982 w 4722813"/>
              <a:gd name="connsiteY421" fmla="*/ 475376 h 4694238"/>
              <a:gd name="connsiteX422" fmla="*/ 1047159 w 4722813"/>
              <a:gd name="connsiteY422" fmla="*/ 397602 h 4694238"/>
              <a:gd name="connsiteX423" fmla="*/ 1159099 w 4722813"/>
              <a:gd name="connsiteY423" fmla="*/ 329351 h 4694238"/>
              <a:gd name="connsiteX424" fmla="*/ 1274215 w 4722813"/>
              <a:gd name="connsiteY424" fmla="*/ 264274 h 4694238"/>
              <a:gd name="connsiteX425" fmla="*/ 1393300 w 4722813"/>
              <a:gd name="connsiteY425" fmla="*/ 207134 h 4694238"/>
              <a:gd name="connsiteX426" fmla="*/ 1516355 w 4722813"/>
              <a:gd name="connsiteY426" fmla="*/ 156343 h 4694238"/>
              <a:gd name="connsiteX427" fmla="*/ 1641792 w 4722813"/>
              <a:gd name="connsiteY427" fmla="*/ 111900 h 4694238"/>
              <a:gd name="connsiteX428" fmla="*/ 1770405 w 4722813"/>
              <a:gd name="connsiteY428" fmla="*/ 74600 h 4694238"/>
              <a:gd name="connsiteX429" fmla="*/ 1777550 w 4722813"/>
              <a:gd name="connsiteY429" fmla="*/ 73013 h 4694238"/>
              <a:gd name="connsiteX430" fmla="*/ 1779137 w 4722813"/>
              <a:gd name="connsiteY430" fmla="*/ 73013 h 4694238"/>
              <a:gd name="connsiteX431" fmla="*/ 1868055 w 4722813"/>
              <a:gd name="connsiteY431" fmla="*/ 51585 h 4694238"/>
              <a:gd name="connsiteX432" fmla="*/ 1958560 w 4722813"/>
              <a:gd name="connsiteY432" fmla="*/ 34126 h 4694238"/>
              <a:gd name="connsiteX433" fmla="*/ 2097493 w 4722813"/>
              <a:gd name="connsiteY433" fmla="*/ 14285 h 4694238"/>
              <a:gd name="connsiteX434" fmla="*/ 2237220 w 4722813"/>
              <a:gd name="connsiteY434" fmla="*/ 3175 h 4694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Lst>
            <a:rect l="l" t="t" r="r" b="b"/>
            <a:pathLst>
              <a:path w="4722813" h="4694238">
                <a:moveTo>
                  <a:pt x="2876372" y="4284662"/>
                </a:moveTo>
                <a:lnTo>
                  <a:pt x="2913562" y="4286250"/>
                </a:lnTo>
                <a:lnTo>
                  <a:pt x="2949170" y="4295775"/>
                </a:lnTo>
                <a:lnTo>
                  <a:pt x="2981612" y="4311650"/>
                </a:lnTo>
                <a:lnTo>
                  <a:pt x="3010098" y="4333081"/>
                </a:lnTo>
                <a:lnTo>
                  <a:pt x="3036210" y="4360862"/>
                </a:lnTo>
                <a:lnTo>
                  <a:pt x="3054410" y="4392612"/>
                </a:lnTo>
                <a:lnTo>
                  <a:pt x="3067861" y="4428331"/>
                </a:lnTo>
                <a:lnTo>
                  <a:pt x="3073400" y="4467225"/>
                </a:lnTo>
                <a:lnTo>
                  <a:pt x="3071818" y="4504531"/>
                </a:lnTo>
                <a:lnTo>
                  <a:pt x="3062322" y="4538662"/>
                </a:lnTo>
                <a:lnTo>
                  <a:pt x="3046497" y="4572000"/>
                </a:lnTo>
                <a:lnTo>
                  <a:pt x="3025132" y="4602162"/>
                </a:lnTo>
                <a:lnTo>
                  <a:pt x="2997438" y="4626769"/>
                </a:lnTo>
                <a:lnTo>
                  <a:pt x="2965787" y="4645025"/>
                </a:lnTo>
                <a:lnTo>
                  <a:pt x="2930179" y="4657725"/>
                </a:lnTo>
                <a:lnTo>
                  <a:pt x="2860547" y="4675187"/>
                </a:lnTo>
                <a:lnTo>
                  <a:pt x="2790123" y="4689475"/>
                </a:lnTo>
                <a:lnTo>
                  <a:pt x="2751350" y="4692650"/>
                </a:lnTo>
                <a:lnTo>
                  <a:pt x="2713369" y="4687888"/>
                </a:lnTo>
                <a:lnTo>
                  <a:pt x="2678553" y="4676775"/>
                </a:lnTo>
                <a:lnTo>
                  <a:pt x="2646111" y="4657725"/>
                </a:lnTo>
                <a:lnTo>
                  <a:pt x="2618416" y="4635500"/>
                </a:lnTo>
                <a:lnTo>
                  <a:pt x="2597051" y="4606131"/>
                </a:lnTo>
                <a:lnTo>
                  <a:pt x="2579643" y="4573587"/>
                </a:lnTo>
                <a:lnTo>
                  <a:pt x="2570148" y="4537075"/>
                </a:lnTo>
                <a:lnTo>
                  <a:pt x="2565400" y="4498975"/>
                </a:lnTo>
                <a:lnTo>
                  <a:pt x="2570148" y="4461668"/>
                </a:lnTo>
                <a:lnTo>
                  <a:pt x="2581226" y="4426743"/>
                </a:lnTo>
                <a:lnTo>
                  <a:pt x="2600216" y="4394993"/>
                </a:lnTo>
                <a:lnTo>
                  <a:pt x="2623163" y="4366418"/>
                </a:lnTo>
                <a:lnTo>
                  <a:pt x="2651649" y="4343400"/>
                </a:lnTo>
                <a:lnTo>
                  <a:pt x="2684092" y="4325937"/>
                </a:lnTo>
                <a:lnTo>
                  <a:pt x="2721282" y="4314825"/>
                </a:lnTo>
                <a:lnTo>
                  <a:pt x="2839182" y="4290218"/>
                </a:lnTo>
                <a:close/>
                <a:moveTo>
                  <a:pt x="3550444" y="3987800"/>
                </a:moveTo>
                <a:lnTo>
                  <a:pt x="3582194" y="3989385"/>
                </a:lnTo>
                <a:lnTo>
                  <a:pt x="3613944" y="3994931"/>
                </a:lnTo>
                <a:lnTo>
                  <a:pt x="3643313" y="4006816"/>
                </a:lnTo>
                <a:lnTo>
                  <a:pt x="3672681" y="4024248"/>
                </a:lnTo>
                <a:lnTo>
                  <a:pt x="3696494" y="4045642"/>
                </a:lnTo>
                <a:lnTo>
                  <a:pt x="3717925" y="4072582"/>
                </a:lnTo>
                <a:lnTo>
                  <a:pt x="3735388" y="4102691"/>
                </a:lnTo>
                <a:lnTo>
                  <a:pt x="3745706" y="4134385"/>
                </a:lnTo>
                <a:lnTo>
                  <a:pt x="3749675" y="4166871"/>
                </a:lnTo>
                <a:lnTo>
                  <a:pt x="3748088" y="4198565"/>
                </a:lnTo>
                <a:lnTo>
                  <a:pt x="3742531" y="4231844"/>
                </a:lnTo>
                <a:lnTo>
                  <a:pt x="3731419" y="4261953"/>
                </a:lnTo>
                <a:lnTo>
                  <a:pt x="3713956" y="4288893"/>
                </a:lnTo>
                <a:lnTo>
                  <a:pt x="3692525" y="4315041"/>
                </a:lnTo>
                <a:lnTo>
                  <a:pt x="3665538" y="4336434"/>
                </a:lnTo>
                <a:lnTo>
                  <a:pt x="3605213" y="4375260"/>
                </a:lnTo>
                <a:lnTo>
                  <a:pt x="3543300" y="4410915"/>
                </a:lnTo>
                <a:lnTo>
                  <a:pt x="3509169" y="4426762"/>
                </a:lnTo>
                <a:lnTo>
                  <a:pt x="3472656" y="4435478"/>
                </a:lnTo>
                <a:lnTo>
                  <a:pt x="3436938" y="4437063"/>
                </a:lnTo>
                <a:lnTo>
                  <a:pt x="3402806" y="4431517"/>
                </a:lnTo>
                <a:lnTo>
                  <a:pt x="3369469" y="4419631"/>
                </a:lnTo>
                <a:lnTo>
                  <a:pt x="3338513" y="4402200"/>
                </a:lnTo>
                <a:lnTo>
                  <a:pt x="3317875" y="4385560"/>
                </a:lnTo>
                <a:lnTo>
                  <a:pt x="3299619" y="4364959"/>
                </a:lnTo>
                <a:lnTo>
                  <a:pt x="3283744" y="4341981"/>
                </a:lnTo>
                <a:lnTo>
                  <a:pt x="3269456" y="4310287"/>
                </a:lnTo>
                <a:lnTo>
                  <a:pt x="3260725" y="4279385"/>
                </a:lnTo>
                <a:lnTo>
                  <a:pt x="3257550" y="4246106"/>
                </a:lnTo>
                <a:lnTo>
                  <a:pt x="3260725" y="4212828"/>
                </a:lnTo>
                <a:lnTo>
                  <a:pt x="3269456" y="4182718"/>
                </a:lnTo>
                <a:lnTo>
                  <a:pt x="3282156" y="4152609"/>
                </a:lnTo>
                <a:lnTo>
                  <a:pt x="3301206" y="4125669"/>
                </a:lnTo>
                <a:lnTo>
                  <a:pt x="3325019" y="4102691"/>
                </a:lnTo>
                <a:lnTo>
                  <a:pt x="3352800" y="4082882"/>
                </a:lnTo>
                <a:lnTo>
                  <a:pt x="3455988" y="4019494"/>
                </a:lnTo>
                <a:lnTo>
                  <a:pt x="3486150" y="4002062"/>
                </a:lnTo>
                <a:lnTo>
                  <a:pt x="3517106" y="3992554"/>
                </a:lnTo>
                <a:close/>
                <a:moveTo>
                  <a:pt x="4087019" y="3479800"/>
                </a:moveTo>
                <a:lnTo>
                  <a:pt x="4119563" y="3481388"/>
                </a:lnTo>
                <a:lnTo>
                  <a:pt x="4151313" y="3486944"/>
                </a:lnTo>
                <a:lnTo>
                  <a:pt x="4183063" y="3500438"/>
                </a:lnTo>
                <a:lnTo>
                  <a:pt x="4211638" y="3517106"/>
                </a:lnTo>
                <a:lnTo>
                  <a:pt x="4237832" y="3540125"/>
                </a:lnTo>
                <a:lnTo>
                  <a:pt x="4257675" y="3567906"/>
                </a:lnTo>
                <a:lnTo>
                  <a:pt x="4273550" y="3596481"/>
                </a:lnTo>
                <a:lnTo>
                  <a:pt x="4283869" y="3628231"/>
                </a:lnTo>
                <a:lnTo>
                  <a:pt x="4287838" y="3659981"/>
                </a:lnTo>
                <a:lnTo>
                  <a:pt x="4286250" y="3690938"/>
                </a:lnTo>
                <a:lnTo>
                  <a:pt x="4280694" y="3724275"/>
                </a:lnTo>
                <a:lnTo>
                  <a:pt x="4267994" y="3754438"/>
                </a:lnTo>
                <a:lnTo>
                  <a:pt x="4250532" y="3784600"/>
                </a:lnTo>
                <a:lnTo>
                  <a:pt x="4206082" y="3841750"/>
                </a:lnTo>
                <a:lnTo>
                  <a:pt x="4160044" y="3896519"/>
                </a:lnTo>
                <a:lnTo>
                  <a:pt x="4134644" y="3922713"/>
                </a:lnTo>
                <a:lnTo>
                  <a:pt x="4104482" y="3940969"/>
                </a:lnTo>
                <a:lnTo>
                  <a:pt x="4072732" y="3955257"/>
                </a:lnTo>
                <a:lnTo>
                  <a:pt x="4037806" y="3962400"/>
                </a:lnTo>
                <a:lnTo>
                  <a:pt x="4003675" y="3963988"/>
                </a:lnTo>
                <a:lnTo>
                  <a:pt x="3971132" y="3958432"/>
                </a:lnTo>
                <a:lnTo>
                  <a:pt x="3936207" y="3947319"/>
                </a:lnTo>
                <a:lnTo>
                  <a:pt x="3906044" y="3929857"/>
                </a:lnTo>
                <a:lnTo>
                  <a:pt x="3891757" y="3917950"/>
                </a:lnTo>
                <a:lnTo>
                  <a:pt x="3866357" y="3890963"/>
                </a:lnTo>
                <a:lnTo>
                  <a:pt x="3845719" y="3859213"/>
                </a:lnTo>
                <a:lnTo>
                  <a:pt x="3831432" y="3825082"/>
                </a:lnTo>
                <a:lnTo>
                  <a:pt x="3825875" y="3788569"/>
                </a:lnTo>
                <a:lnTo>
                  <a:pt x="3825875" y="3752850"/>
                </a:lnTo>
                <a:lnTo>
                  <a:pt x="3834607" y="3717132"/>
                </a:lnTo>
                <a:lnTo>
                  <a:pt x="3848894" y="3683000"/>
                </a:lnTo>
                <a:lnTo>
                  <a:pt x="3870325" y="3651250"/>
                </a:lnTo>
                <a:lnTo>
                  <a:pt x="3946525" y="3556000"/>
                </a:lnTo>
                <a:lnTo>
                  <a:pt x="3969544" y="3530600"/>
                </a:lnTo>
                <a:lnTo>
                  <a:pt x="3994944" y="3509963"/>
                </a:lnTo>
                <a:lnTo>
                  <a:pt x="4023519" y="3494088"/>
                </a:lnTo>
                <a:lnTo>
                  <a:pt x="4055269" y="3484563"/>
                </a:lnTo>
                <a:close/>
                <a:moveTo>
                  <a:pt x="4415228" y="2822575"/>
                </a:moveTo>
                <a:lnTo>
                  <a:pt x="4452464" y="2824158"/>
                </a:lnTo>
                <a:lnTo>
                  <a:pt x="4491285" y="2831279"/>
                </a:lnTo>
                <a:lnTo>
                  <a:pt x="4525352" y="2847104"/>
                </a:lnTo>
                <a:lnTo>
                  <a:pt x="4557042" y="2867677"/>
                </a:lnTo>
                <a:lnTo>
                  <a:pt x="4582395" y="2894580"/>
                </a:lnTo>
                <a:lnTo>
                  <a:pt x="4601409" y="2924648"/>
                </a:lnTo>
                <a:lnTo>
                  <a:pt x="4615670" y="2957881"/>
                </a:lnTo>
                <a:lnTo>
                  <a:pt x="4622800" y="2995070"/>
                </a:lnTo>
                <a:lnTo>
                  <a:pt x="4622800" y="3032260"/>
                </a:lnTo>
                <a:lnTo>
                  <a:pt x="4614085" y="3069449"/>
                </a:lnTo>
                <a:lnTo>
                  <a:pt x="4592694" y="3136706"/>
                </a:lnTo>
                <a:lnTo>
                  <a:pt x="4566549" y="3205546"/>
                </a:lnTo>
                <a:lnTo>
                  <a:pt x="4549912" y="3239570"/>
                </a:lnTo>
                <a:lnTo>
                  <a:pt x="4526936" y="3268056"/>
                </a:lnTo>
                <a:lnTo>
                  <a:pt x="4499207" y="3292585"/>
                </a:lnTo>
                <a:lnTo>
                  <a:pt x="4468309" y="3309992"/>
                </a:lnTo>
                <a:lnTo>
                  <a:pt x="4433450" y="3321070"/>
                </a:lnTo>
                <a:lnTo>
                  <a:pt x="4397798" y="3327400"/>
                </a:lnTo>
                <a:lnTo>
                  <a:pt x="4360562" y="3324235"/>
                </a:lnTo>
                <a:lnTo>
                  <a:pt x="4323325" y="3313949"/>
                </a:lnTo>
                <a:lnTo>
                  <a:pt x="4300350" y="3304453"/>
                </a:lnTo>
                <a:lnTo>
                  <a:pt x="4280543" y="3292585"/>
                </a:lnTo>
                <a:lnTo>
                  <a:pt x="4253606" y="3268056"/>
                </a:lnTo>
                <a:lnTo>
                  <a:pt x="4231423" y="3241153"/>
                </a:lnTo>
                <a:lnTo>
                  <a:pt x="4216370" y="3209502"/>
                </a:lnTo>
                <a:lnTo>
                  <a:pt x="4204486" y="3176269"/>
                </a:lnTo>
                <a:lnTo>
                  <a:pt x="4200525" y="3140662"/>
                </a:lnTo>
                <a:lnTo>
                  <a:pt x="4202902" y="3105056"/>
                </a:lnTo>
                <a:lnTo>
                  <a:pt x="4213201" y="3069449"/>
                </a:lnTo>
                <a:lnTo>
                  <a:pt x="4253606" y="2956298"/>
                </a:lnTo>
                <a:lnTo>
                  <a:pt x="4267867" y="2920692"/>
                </a:lnTo>
                <a:lnTo>
                  <a:pt x="4289258" y="2890624"/>
                </a:lnTo>
                <a:lnTo>
                  <a:pt x="4314611" y="2864512"/>
                </a:lnTo>
                <a:lnTo>
                  <a:pt x="4346301" y="2844731"/>
                </a:lnTo>
                <a:lnTo>
                  <a:pt x="4379576" y="2829697"/>
                </a:lnTo>
                <a:close/>
                <a:moveTo>
                  <a:pt x="4523961" y="2089150"/>
                </a:moveTo>
                <a:lnTo>
                  <a:pt x="4562936" y="2092320"/>
                </a:lnTo>
                <a:lnTo>
                  <a:pt x="4598730" y="2101038"/>
                </a:lnTo>
                <a:lnTo>
                  <a:pt x="4632137" y="2118474"/>
                </a:lnTo>
                <a:lnTo>
                  <a:pt x="4660771" y="2139872"/>
                </a:lnTo>
                <a:lnTo>
                  <a:pt x="4685429" y="2166818"/>
                </a:lnTo>
                <a:lnTo>
                  <a:pt x="4703723" y="2198519"/>
                </a:lnTo>
                <a:lnTo>
                  <a:pt x="4716450" y="2234182"/>
                </a:lnTo>
                <a:lnTo>
                  <a:pt x="4721222" y="2271431"/>
                </a:lnTo>
                <a:lnTo>
                  <a:pt x="4722813" y="2343550"/>
                </a:lnTo>
                <a:lnTo>
                  <a:pt x="4722813" y="2416463"/>
                </a:lnTo>
                <a:lnTo>
                  <a:pt x="4718041" y="2453711"/>
                </a:lnTo>
                <a:lnTo>
                  <a:pt x="4706905" y="2489375"/>
                </a:lnTo>
                <a:lnTo>
                  <a:pt x="4687815" y="2521076"/>
                </a:lnTo>
                <a:lnTo>
                  <a:pt x="4663157" y="2548814"/>
                </a:lnTo>
                <a:lnTo>
                  <a:pt x="4634523" y="2571797"/>
                </a:lnTo>
                <a:lnTo>
                  <a:pt x="4603502" y="2588440"/>
                </a:lnTo>
                <a:lnTo>
                  <a:pt x="4566913" y="2598743"/>
                </a:lnTo>
                <a:lnTo>
                  <a:pt x="4528734" y="2601913"/>
                </a:lnTo>
                <a:lnTo>
                  <a:pt x="4489759" y="2597158"/>
                </a:lnTo>
                <a:lnTo>
                  <a:pt x="4454761" y="2584478"/>
                </a:lnTo>
                <a:lnTo>
                  <a:pt x="4423740" y="2567042"/>
                </a:lnTo>
                <a:lnTo>
                  <a:pt x="4394310" y="2542474"/>
                </a:lnTo>
                <a:lnTo>
                  <a:pt x="4372834" y="2513943"/>
                </a:lnTo>
                <a:lnTo>
                  <a:pt x="4356130" y="2482242"/>
                </a:lnTo>
                <a:lnTo>
                  <a:pt x="4345790" y="2444993"/>
                </a:lnTo>
                <a:lnTo>
                  <a:pt x="4342608" y="2407745"/>
                </a:lnTo>
                <a:lnTo>
                  <a:pt x="4342608" y="2347513"/>
                </a:lnTo>
                <a:lnTo>
                  <a:pt x="4341813" y="2287281"/>
                </a:lnTo>
                <a:lnTo>
                  <a:pt x="4342608" y="2248448"/>
                </a:lnTo>
                <a:lnTo>
                  <a:pt x="4352949" y="2212784"/>
                </a:lnTo>
                <a:lnTo>
                  <a:pt x="4368857" y="2179498"/>
                </a:lnTo>
                <a:lnTo>
                  <a:pt x="4391924" y="2150967"/>
                </a:lnTo>
                <a:lnTo>
                  <a:pt x="4418967" y="2126399"/>
                </a:lnTo>
                <a:lnTo>
                  <a:pt x="4450784" y="2108171"/>
                </a:lnTo>
                <a:lnTo>
                  <a:pt x="4484986" y="2095490"/>
                </a:lnTo>
                <a:close/>
                <a:moveTo>
                  <a:pt x="4381138" y="1366837"/>
                </a:moveTo>
                <a:lnTo>
                  <a:pt x="4418375" y="1370812"/>
                </a:lnTo>
                <a:lnTo>
                  <a:pt x="4453235" y="1381147"/>
                </a:lnTo>
                <a:lnTo>
                  <a:pt x="4484925" y="1400227"/>
                </a:lnTo>
                <a:lnTo>
                  <a:pt x="4513447" y="1423282"/>
                </a:lnTo>
                <a:lnTo>
                  <a:pt x="4536423" y="1451902"/>
                </a:lnTo>
                <a:lnTo>
                  <a:pt x="4554645" y="1486087"/>
                </a:lnTo>
                <a:lnTo>
                  <a:pt x="4579205" y="1553662"/>
                </a:lnTo>
                <a:lnTo>
                  <a:pt x="4603765" y="1621237"/>
                </a:lnTo>
                <a:lnTo>
                  <a:pt x="4611688" y="1658602"/>
                </a:lnTo>
                <a:lnTo>
                  <a:pt x="4611688" y="1696762"/>
                </a:lnTo>
                <a:lnTo>
                  <a:pt x="4606142" y="1734127"/>
                </a:lnTo>
                <a:lnTo>
                  <a:pt x="4593466" y="1766722"/>
                </a:lnTo>
                <a:lnTo>
                  <a:pt x="4573659" y="1798522"/>
                </a:lnTo>
                <a:lnTo>
                  <a:pt x="4549099" y="1824757"/>
                </a:lnTo>
                <a:lnTo>
                  <a:pt x="4517408" y="1847812"/>
                </a:lnTo>
                <a:lnTo>
                  <a:pt x="4483341" y="1862122"/>
                </a:lnTo>
                <a:lnTo>
                  <a:pt x="4447689" y="1870867"/>
                </a:lnTo>
                <a:lnTo>
                  <a:pt x="4411244" y="1871662"/>
                </a:lnTo>
                <a:lnTo>
                  <a:pt x="4377177" y="1866097"/>
                </a:lnTo>
                <a:lnTo>
                  <a:pt x="4343902" y="1854967"/>
                </a:lnTo>
                <a:lnTo>
                  <a:pt x="4313796" y="1837477"/>
                </a:lnTo>
                <a:lnTo>
                  <a:pt x="4291612" y="1818397"/>
                </a:lnTo>
                <a:lnTo>
                  <a:pt x="4271013" y="1795342"/>
                </a:lnTo>
                <a:lnTo>
                  <a:pt x="4255168" y="1769902"/>
                </a:lnTo>
                <a:lnTo>
                  <a:pt x="4244076" y="1741282"/>
                </a:lnTo>
                <a:lnTo>
                  <a:pt x="4202878" y="1627597"/>
                </a:lnTo>
                <a:lnTo>
                  <a:pt x="4190994" y="1591027"/>
                </a:lnTo>
                <a:lnTo>
                  <a:pt x="4187825" y="1553662"/>
                </a:lnTo>
                <a:lnTo>
                  <a:pt x="4192579" y="1516297"/>
                </a:lnTo>
                <a:lnTo>
                  <a:pt x="4203670" y="1482112"/>
                </a:lnTo>
                <a:lnTo>
                  <a:pt x="4221100" y="1450312"/>
                </a:lnTo>
                <a:lnTo>
                  <a:pt x="4245661" y="1421692"/>
                </a:lnTo>
                <a:lnTo>
                  <a:pt x="4274182" y="1398637"/>
                </a:lnTo>
                <a:lnTo>
                  <a:pt x="4308250" y="1379557"/>
                </a:lnTo>
                <a:lnTo>
                  <a:pt x="4343902" y="1370017"/>
                </a:lnTo>
                <a:close/>
                <a:moveTo>
                  <a:pt x="2245369" y="828675"/>
                </a:moveTo>
                <a:lnTo>
                  <a:pt x="2281846" y="831849"/>
                </a:lnTo>
                <a:lnTo>
                  <a:pt x="2312772" y="842958"/>
                </a:lnTo>
                <a:lnTo>
                  <a:pt x="2341319" y="862002"/>
                </a:lnTo>
                <a:lnTo>
                  <a:pt x="2365901" y="886600"/>
                </a:lnTo>
                <a:lnTo>
                  <a:pt x="2383347" y="915166"/>
                </a:lnTo>
                <a:lnTo>
                  <a:pt x="2394448" y="946905"/>
                </a:lnTo>
                <a:lnTo>
                  <a:pt x="2399206" y="982612"/>
                </a:lnTo>
                <a:lnTo>
                  <a:pt x="2399206" y="2326786"/>
                </a:lnTo>
                <a:lnTo>
                  <a:pt x="3631488" y="2965546"/>
                </a:lnTo>
                <a:lnTo>
                  <a:pt x="3657656" y="2983002"/>
                </a:lnTo>
                <a:lnTo>
                  <a:pt x="3679066" y="3002840"/>
                </a:lnTo>
                <a:lnTo>
                  <a:pt x="3695719" y="3027438"/>
                </a:lnTo>
                <a:lnTo>
                  <a:pt x="3707613" y="3055210"/>
                </a:lnTo>
                <a:lnTo>
                  <a:pt x="3713164" y="3083776"/>
                </a:lnTo>
                <a:lnTo>
                  <a:pt x="3714750" y="3113928"/>
                </a:lnTo>
                <a:lnTo>
                  <a:pt x="3709199" y="3144081"/>
                </a:lnTo>
                <a:lnTo>
                  <a:pt x="3697305" y="3172647"/>
                </a:lnTo>
                <a:lnTo>
                  <a:pt x="3681445" y="3197245"/>
                </a:lnTo>
                <a:lnTo>
                  <a:pt x="3661621" y="3217082"/>
                </a:lnTo>
                <a:lnTo>
                  <a:pt x="3640211" y="3234539"/>
                </a:lnTo>
                <a:lnTo>
                  <a:pt x="3614042" y="3245648"/>
                </a:lnTo>
                <a:lnTo>
                  <a:pt x="3588667" y="3252789"/>
                </a:lnTo>
                <a:lnTo>
                  <a:pt x="3560913" y="3255963"/>
                </a:lnTo>
                <a:lnTo>
                  <a:pt x="3537124" y="3254376"/>
                </a:lnTo>
                <a:lnTo>
                  <a:pt x="3514128" y="3248822"/>
                </a:lnTo>
                <a:lnTo>
                  <a:pt x="3491131" y="3238506"/>
                </a:lnTo>
                <a:lnTo>
                  <a:pt x="2092325" y="2514843"/>
                </a:lnTo>
                <a:lnTo>
                  <a:pt x="2092325" y="982612"/>
                </a:lnTo>
                <a:lnTo>
                  <a:pt x="2096290" y="946905"/>
                </a:lnTo>
                <a:lnTo>
                  <a:pt x="2108185" y="915166"/>
                </a:lnTo>
                <a:lnTo>
                  <a:pt x="2125630" y="886600"/>
                </a:lnTo>
                <a:lnTo>
                  <a:pt x="2149419" y="862002"/>
                </a:lnTo>
                <a:lnTo>
                  <a:pt x="2177966" y="842958"/>
                </a:lnTo>
                <a:lnTo>
                  <a:pt x="2209685" y="831849"/>
                </a:lnTo>
                <a:close/>
                <a:moveTo>
                  <a:pt x="2376153" y="0"/>
                </a:moveTo>
                <a:lnTo>
                  <a:pt x="2513498" y="3968"/>
                </a:lnTo>
                <a:lnTo>
                  <a:pt x="2651637" y="17460"/>
                </a:lnTo>
                <a:lnTo>
                  <a:pt x="2786601" y="37300"/>
                </a:lnTo>
                <a:lnTo>
                  <a:pt x="2921564" y="65870"/>
                </a:lnTo>
                <a:lnTo>
                  <a:pt x="3053352" y="102377"/>
                </a:lnTo>
                <a:lnTo>
                  <a:pt x="3183552" y="146819"/>
                </a:lnTo>
                <a:lnTo>
                  <a:pt x="3311371" y="198404"/>
                </a:lnTo>
                <a:lnTo>
                  <a:pt x="3436014" y="258719"/>
                </a:lnTo>
                <a:lnTo>
                  <a:pt x="3558275" y="326176"/>
                </a:lnTo>
                <a:lnTo>
                  <a:pt x="3677360" y="400776"/>
                </a:lnTo>
                <a:lnTo>
                  <a:pt x="3826614" y="185706"/>
                </a:lnTo>
                <a:lnTo>
                  <a:pt x="3844080" y="163485"/>
                </a:lnTo>
                <a:lnTo>
                  <a:pt x="3862340" y="150787"/>
                </a:lnTo>
                <a:lnTo>
                  <a:pt x="3881393" y="145232"/>
                </a:lnTo>
                <a:lnTo>
                  <a:pt x="3898065" y="147613"/>
                </a:lnTo>
                <a:lnTo>
                  <a:pt x="3912356" y="159517"/>
                </a:lnTo>
                <a:lnTo>
                  <a:pt x="3925852" y="177770"/>
                </a:lnTo>
                <a:lnTo>
                  <a:pt x="3935379" y="203960"/>
                </a:lnTo>
                <a:lnTo>
                  <a:pt x="4109244" y="828535"/>
                </a:lnTo>
                <a:lnTo>
                  <a:pt x="4113213" y="857899"/>
                </a:lnTo>
                <a:lnTo>
                  <a:pt x="4110831" y="884882"/>
                </a:lnTo>
                <a:lnTo>
                  <a:pt x="4102098" y="911071"/>
                </a:lnTo>
                <a:lnTo>
                  <a:pt x="4087808" y="932499"/>
                </a:lnTo>
                <a:lnTo>
                  <a:pt x="4067960" y="949165"/>
                </a:lnTo>
                <a:lnTo>
                  <a:pt x="4041762" y="961069"/>
                </a:lnTo>
                <a:lnTo>
                  <a:pt x="4013181" y="968212"/>
                </a:lnTo>
                <a:lnTo>
                  <a:pt x="3368532" y="1025352"/>
                </a:lnTo>
                <a:lnTo>
                  <a:pt x="3344715" y="1025352"/>
                </a:lnTo>
                <a:lnTo>
                  <a:pt x="3323279" y="1021384"/>
                </a:lnTo>
                <a:lnTo>
                  <a:pt x="3308989" y="1012654"/>
                </a:lnTo>
                <a:lnTo>
                  <a:pt x="3298668" y="1001543"/>
                </a:lnTo>
                <a:lnTo>
                  <a:pt x="3293111" y="986465"/>
                </a:lnTo>
                <a:lnTo>
                  <a:pt x="3293905" y="969799"/>
                </a:lnTo>
                <a:lnTo>
                  <a:pt x="3300256" y="949165"/>
                </a:lnTo>
                <a:lnTo>
                  <a:pt x="3312959" y="927737"/>
                </a:lnTo>
                <a:lnTo>
                  <a:pt x="3460625" y="714255"/>
                </a:lnTo>
                <a:lnTo>
                  <a:pt x="3350272" y="645210"/>
                </a:lnTo>
                <a:lnTo>
                  <a:pt x="3236744" y="584895"/>
                </a:lnTo>
                <a:lnTo>
                  <a:pt x="3120834" y="531723"/>
                </a:lnTo>
                <a:lnTo>
                  <a:pt x="3003336" y="487280"/>
                </a:lnTo>
                <a:lnTo>
                  <a:pt x="2882663" y="450774"/>
                </a:lnTo>
                <a:lnTo>
                  <a:pt x="2761990" y="422204"/>
                </a:lnTo>
                <a:lnTo>
                  <a:pt x="2639729" y="400776"/>
                </a:lnTo>
                <a:lnTo>
                  <a:pt x="2518261" y="388078"/>
                </a:lnTo>
                <a:lnTo>
                  <a:pt x="2394412" y="381729"/>
                </a:lnTo>
                <a:lnTo>
                  <a:pt x="2271357" y="383317"/>
                </a:lnTo>
                <a:lnTo>
                  <a:pt x="2149096" y="393634"/>
                </a:lnTo>
                <a:lnTo>
                  <a:pt x="2028423" y="409506"/>
                </a:lnTo>
                <a:lnTo>
                  <a:pt x="1908544" y="434108"/>
                </a:lnTo>
                <a:lnTo>
                  <a:pt x="1790252" y="465059"/>
                </a:lnTo>
                <a:lnTo>
                  <a:pt x="1674342" y="503946"/>
                </a:lnTo>
                <a:lnTo>
                  <a:pt x="1560020" y="549976"/>
                </a:lnTo>
                <a:lnTo>
                  <a:pt x="1448874" y="603148"/>
                </a:lnTo>
                <a:lnTo>
                  <a:pt x="1340109" y="665050"/>
                </a:lnTo>
                <a:lnTo>
                  <a:pt x="1235314" y="730920"/>
                </a:lnTo>
                <a:lnTo>
                  <a:pt x="1229756" y="737269"/>
                </a:lnTo>
                <a:lnTo>
                  <a:pt x="1137664" y="803140"/>
                </a:lnTo>
                <a:lnTo>
                  <a:pt x="1051922" y="876152"/>
                </a:lnTo>
                <a:lnTo>
                  <a:pt x="966974" y="953927"/>
                </a:lnTo>
                <a:lnTo>
                  <a:pt x="888378" y="1038843"/>
                </a:lnTo>
                <a:lnTo>
                  <a:pt x="812163" y="1127728"/>
                </a:lnTo>
                <a:lnTo>
                  <a:pt x="741506" y="1220581"/>
                </a:lnTo>
                <a:lnTo>
                  <a:pt x="673230" y="1326132"/>
                </a:lnTo>
                <a:lnTo>
                  <a:pt x="611306" y="1433270"/>
                </a:lnTo>
                <a:lnTo>
                  <a:pt x="558114" y="1544377"/>
                </a:lnTo>
                <a:lnTo>
                  <a:pt x="510480" y="1656277"/>
                </a:lnTo>
                <a:lnTo>
                  <a:pt x="472373" y="1769764"/>
                </a:lnTo>
                <a:lnTo>
                  <a:pt x="439029" y="1884838"/>
                </a:lnTo>
                <a:lnTo>
                  <a:pt x="414418" y="2000706"/>
                </a:lnTo>
                <a:lnTo>
                  <a:pt x="396158" y="2117367"/>
                </a:lnTo>
                <a:lnTo>
                  <a:pt x="384249" y="2234822"/>
                </a:lnTo>
                <a:lnTo>
                  <a:pt x="381868" y="2353071"/>
                </a:lnTo>
                <a:lnTo>
                  <a:pt x="384249" y="2470526"/>
                </a:lnTo>
                <a:lnTo>
                  <a:pt x="392982" y="2587188"/>
                </a:lnTo>
                <a:lnTo>
                  <a:pt x="410448" y="2703056"/>
                </a:lnTo>
                <a:lnTo>
                  <a:pt x="433471" y="2818130"/>
                </a:lnTo>
                <a:lnTo>
                  <a:pt x="463640" y="2931617"/>
                </a:lnTo>
                <a:lnTo>
                  <a:pt x="500953" y="3041930"/>
                </a:lnTo>
                <a:lnTo>
                  <a:pt x="543824" y="3153036"/>
                </a:lnTo>
                <a:lnTo>
                  <a:pt x="593840" y="3259381"/>
                </a:lnTo>
                <a:lnTo>
                  <a:pt x="650207" y="3362550"/>
                </a:lnTo>
                <a:lnTo>
                  <a:pt x="712925" y="3464133"/>
                </a:lnTo>
                <a:lnTo>
                  <a:pt x="781995" y="3562542"/>
                </a:lnTo>
                <a:lnTo>
                  <a:pt x="856622" y="3655395"/>
                </a:lnTo>
                <a:lnTo>
                  <a:pt x="938394" y="3744280"/>
                </a:lnTo>
                <a:lnTo>
                  <a:pt x="1027311" y="3830784"/>
                </a:lnTo>
                <a:lnTo>
                  <a:pt x="1120198" y="3910939"/>
                </a:lnTo>
                <a:lnTo>
                  <a:pt x="1221023" y="3985539"/>
                </a:lnTo>
                <a:lnTo>
                  <a:pt x="1313910" y="4047441"/>
                </a:lnTo>
                <a:lnTo>
                  <a:pt x="1410766" y="4103788"/>
                </a:lnTo>
                <a:lnTo>
                  <a:pt x="1410766" y="4105375"/>
                </a:lnTo>
                <a:lnTo>
                  <a:pt x="1463164" y="4132358"/>
                </a:lnTo>
                <a:lnTo>
                  <a:pt x="1517943" y="4159341"/>
                </a:lnTo>
                <a:lnTo>
                  <a:pt x="1521119" y="4160928"/>
                </a:lnTo>
                <a:lnTo>
                  <a:pt x="1523501" y="4162515"/>
                </a:lnTo>
                <a:lnTo>
                  <a:pt x="1641792" y="4212513"/>
                </a:lnTo>
                <a:lnTo>
                  <a:pt x="1761672" y="4256162"/>
                </a:lnTo>
                <a:lnTo>
                  <a:pt x="1885521" y="4290288"/>
                </a:lnTo>
                <a:lnTo>
                  <a:pt x="2010163" y="4318064"/>
                </a:lnTo>
                <a:lnTo>
                  <a:pt x="2047477" y="4327588"/>
                </a:lnTo>
                <a:lnTo>
                  <a:pt x="2080821" y="4345047"/>
                </a:lnTo>
                <a:lnTo>
                  <a:pt x="2109401" y="4368062"/>
                </a:lnTo>
                <a:lnTo>
                  <a:pt x="2133218" y="4395045"/>
                </a:lnTo>
                <a:lnTo>
                  <a:pt x="2150684" y="4426790"/>
                </a:lnTo>
                <a:lnTo>
                  <a:pt x="2162593" y="4462502"/>
                </a:lnTo>
                <a:lnTo>
                  <a:pt x="2166562" y="4499802"/>
                </a:lnTo>
                <a:lnTo>
                  <a:pt x="2163387" y="4537102"/>
                </a:lnTo>
                <a:lnTo>
                  <a:pt x="2153860" y="4574402"/>
                </a:lnTo>
                <a:lnTo>
                  <a:pt x="2136394" y="4607734"/>
                </a:lnTo>
                <a:lnTo>
                  <a:pt x="2113371" y="4636304"/>
                </a:lnTo>
                <a:lnTo>
                  <a:pt x="2086378" y="4660906"/>
                </a:lnTo>
                <a:lnTo>
                  <a:pt x="2053034" y="4678366"/>
                </a:lnTo>
                <a:lnTo>
                  <a:pt x="2018896" y="4689476"/>
                </a:lnTo>
                <a:lnTo>
                  <a:pt x="1981583" y="4694238"/>
                </a:lnTo>
                <a:lnTo>
                  <a:pt x="1944269" y="4691064"/>
                </a:lnTo>
                <a:lnTo>
                  <a:pt x="1818039" y="4665668"/>
                </a:lnTo>
                <a:lnTo>
                  <a:pt x="1693396" y="4632336"/>
                </a:lnTo>
                <a:lnTo>
                  <a:pt x="1571135" y="4591862"/>
                </a:lnTo>
                <a:lnTo>
                  <a:pt x="1452049" y="4545832"/>
                </a:lnTo>
                <a:lnTo>
                  <a:pt x="1336139" y="4494247"/>
                </a:lnTo>
                <a:lnTo>
                  <a:pt x="1221023" y="4433932"/>
                </a:lnTo>
                <a:lnTo>
                  <a:pt x="1110671" y="4369649"/>
                </a:lnTo>
                <a:lnTo>
                  <a:pt x="1001112" y="4297430"/>
                </a:lnTo>
                <a:lnTo>
                  <a:pt x="895523" y="4217275"/>
                </a:lnTo>
                <a:lnTo>
                  <a:pt x="794697" y="4132358"/>
                </a:lnTo>
                <a:lnTo>
                  <a:pt x="698635" y="4043473"/>
                </a:lnTo>
                <a:lnTo>
                  <a:pt x="696253" y="4040298"/>
                </a:lnTo>
                <a:lnTo>
                  <a:pt x="604161" y="3944271"/>
                </a:lnTo>
                <a:lnTo>
                  <a:pt x="519213" y="3843482"/>
                </a:lnTo>
                <a:lnTo>
                  <a:pt x="439029" y="3738724"/>
                </a:lnTo>
                <a:lnTo>
                  <a:pt x="365990" y="3629999"/>
                </a:lnTo>
                <a:lnTo>
                  <a:pt x="298508" y="3517306"/>
                </a:lnTo>
                <a:lnTo>
                  <a:pt x="238171" y="3399850"/>
                </a:lnTo>
                <a:lnTo>
                  <a:pt x="183392" y="3280808"/>
                </a:lnTo>
                <a:lnTo>
                  <a:pt x="136552" y="3157004"/>
                </a:lnTo>
                <a:lnTo>
                  <a:pt x="96063" y="3029232"/>
                </a:lnTo>
                <a:lnTo>
                  <a:pt x="61925" y="2899873"/>
                </a:lnTo>
                <a:lnTo>
                  <a:pt x="35726" y="2768132"/>
                </a:lnTo>
                <a:lnTo>
                  <a:pt x="14291" y="2624488"/>
                </a:lnTo>
                <a:lnTo>
                  <a:pt x="14291" y="2619726"/>
                </a:lnTo>
                <a:lnTo>
                  <a:pt x="12703" y="2615758"/>
                </a:lnTo>
                <a:lnTo>
                  <a:pt x="7145" y="2543539"/>
                </a:lnTo>
                <a:lnTo>
                  <a:pt x="3176" y="2472114"/>
                </a:lnTo>
                <a:lnTo>
                  <a:pt x="3176" y="2466558"/>
                </a:lnTo>
                <a:lnTo>
                  <a:pt x="0" y="2334024"/>
                </a:lnTo>
                <a:lnTo>
                  <a:pt x="5558" y="2202284"/>
                </a:lnTo>
                <a:lnTo>
                  <a:pt x="17466" y="2069750"/>
                </a:lnTo>
                <a:lnTo>
                  <a:pt x="37314" y="1940391"/>
                </a:lnTo>
                <a:lnTo>
                  <a:pt x="64306" y="1811032"/>
                </a:lnTo>
                <a:lnTo>
                  <a:pt x="99238" y="1684847"/>
                </a:lnTo>
                <a:lnTo>
                  <a:pt x="140521" y="1560249"/>
                </a:lnTo>
                <a:lnTo>
                  <a:pt x="189743" y="1436445"/>
                </a:lnTo>
                <a:lnTo>
                  <a:pt x="243729" y="1317403"/>
                </a:lnTo>
                <a:lnTo>
                  <a:pt x="307241" y="1199154"/>
                </a:lnTo>
                <a:lnTo>
                  <a:pt x="377104" y="1084873"/>
                </a:lnTo>
                <a:lnTo>
                  <a:pt x="378692" y="1080111"/>
                </a:lnTo>
                <a:lnTo>
                  <a:pt x="381868" y="1074556"/>
                </a:lnTo>
                <a:lnTo>
                  <a:pt x="431884" y="1001543"/>
                </a:lnTo>
                <a:lnTo>
                  <a:pt x="463640" y="956307"/>
                </a:lnTo>
                <a:lnTo>
                  <a:pt x="467609" y="950752"/>
                </a:lnTo>
                <a:lnTo>
                  <a:pt x="472373" y="946784"/>
                </a:lnTo>
                <a:lnTo>
                  <a:pt x="554939" y="840439"/>
                </a:lnTo>
                <a:lnTo>
                  <a:pt x="643856" y="741237"/>
                </a:lnTo>
                <a:lnTo>
                  <a:pt x="739124" y="646004"/>
                </a:lnTo>
                <a:lnTo>
                  <a:pt x="837568" y="557119"/>
                </a:lnTo>
                <a:lnTo>
                  <a:pt x="939982" y="475376"/>
                </a:lnTo>
                <a:lnTo>
                  <a:pt x="1047159" y="397602"/>
                </a:lnTo>
                <a:lnTo>
                  <a:pt x="1159099" y="329351"/>
                </a:lnTo>
                <a:lnTo>
                  <a:pt x="1274215" y="264274"/>
                </a:lnTo>
                <a:lnTo>
                  <a:pt x="1393300" y="207134"/>
                </a:lnTo>
                <a:lnTo>
                  <a:pt x="1516355" y="156343"/>
                </a:lnTo>
                <a:lnTo>
                  <a:pt x="1641792" y="111900"/>
                </a:lnTo>
                <a:lnTo>
                  <a:pt x="1770405" y="74600"/>
                </a:lnTo>
                <a:lnTo>
                  <a:pt x="1777550" y="73013"/>
                </a:lnTo>
                <a:lnTo>
                  <a:pt x="1779137" y="73013"/>
                </a:lnTo>
                <a:lnTo>
                  <a:pt x="1868055" y="51585"/>
                </a:lnTo>
                <a:lnTo>
                  <a:pt x="1958560" y="34126"/>
                </a:lnTo>
                <a:lnTo>
                  <a:pt x="2097493" y="14285"/>
                </a:lnTo>
                <a:lnTo>
                  <a:pt x="2237220" y="3175"/>
                </a:lnTo>
                <a:close/>
              </a:path>
            </a:pathLst>
          </a:custGeom>
          <a:solidFill>
            <a:schemeClr val="bg1"/>
          </a:solidFill>
          <a:ln w="0">
            <a:noFill/>
            <a:prstDash val="solid"/>
            <a:round/>
            <a:headEnd/>
            <a:tailEnd/>
          </a:ln>
        </p:spPr>
        <p:txBody>
          <a:bodyPr vert="horz" wrap="square" lIns="90000" tIns="46800" rIns="90000" bIns="46800" numCol="1" anchor="t" anchorCtr="0" compatLnSpc="1">
            <a:prstTxWarp prst="textNoShape">
              <a:avLst/>
            </a:prstTxWarp>
            <a:noAutofit/>
          </a:bodyPr>
          <a:lstStyle/>
          <a:p>
            <a:endParaRPr lang="en-IN" dirty="0">
              <a:cs typeface="+mn-ea"/>
              <a:sym typeface="+mn-lt"/>
            </a:endParaRPr>
          </a:p>
        </p:txBody>
      </p:sp>
      <p:sp>
        <p:nvSpPr>
          <p:cNvPr id="33" name="稻壳儿_刀客儿出品_3">
            <a:extLst>
              <a:ext uri="{FF2B5EF4-FFF2-40B4-BE49-F238E27FC236}">
                <a16:creationId xmlns:a16="http://schemas.microsoft.com/office/drawing/2014/main" id="{34C1487B-373D-4DF1-B56E-F630A5E1ADEF}"/>
              </a:ext>
            </a:extLst>
          </p:cNvPr>
          <p:cNvSpPr>
            <a:spLocks/>
          </p:cNvSpPr>
          <p:nvPr/>
        </p:nvSpPr>
        <p:spPr bwMode="auto">
          <a:xfrm>
            <a:off x="6559486" y="5154253"/>
            <a:ext cx="461074" cy="33181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537" y="19720"/>
                </a:moveTo>
                <a:lnTo>
                  <a:pt x="16537" y="19721"/>
                </a:lnTo>
                <a:lnTo>
                  <a:pt x="4387" y="19721"/>
                </a:lnTo>
                <a:cubicBezTo>
                  <a:pt x="2713" y="19720"/>
                  <a:pt x="1350" y="17824"/>
                  <a:pt x="1350" y="15494"/>
                </a:cubicBezTo>
                <a:cubicBezTo>
                  <a:pt x="1350" y="13992"/>
                  <a:pt x="1918" y="12635"/>
                  <a:pt x="2871" y="11862"/>
                </a:cubicBezTo>
                <a:cubicBezTo>
                  <a:pt x="3797" y="11123"/>
                  <a:pt x="3860" y="10975"/>
                  <a:pt x="3472" y="9647"/>
                </a:cubicBezTo>
                <a:cubicBezTo>
                  <a:pt x="3406" y="9374"/>
                  <a:pt x="3375" y="9136"/>
                  <a:pt x="3375" y="8921"/>
                </a:cubicBezTo>
                <a:cubicBezTo>
                  <a:pt x="3375" y="7626"/>
                  <a:pt x="4131" y="6573"/>
                  <a:pt x="5062" y="6573"/>
                </a:cubicBezTo>
                <a:cubicBezTo>
                  <a:pt x="5062" y="6573"/>
                  <a:pt x="5505" y="6529"/>
                  <a:pt x="5976" y="6789"/>
                </a:cubicBezTo>
                <a:cubicBezTo>
                  <a:pt x="6750" y="7219"/>
                  <a:pt x="6834" y="6808"/>
                  <a:pt x="7200" y="5701"/>
                </a:cubicBezTo>
                <a:cubicBezTo>
                  <a:pt x="7974" y="3380"/>
                  <a:pt x="9652" y="1878"/>
                  <a:pt x="11475" y="1878"/>
                </a:cubicBezTo>
                <a:cubicBezTo>
                  <a:pt x="13905" y="1878"/>
                  <a:pt x="15914" y="4435"/>
                  <a:pt x="16148" y="7826"/>
                </a:cubicBezTo>
                <a:cubicBezTo>
                  <a:pt x="16231" y="9171"/>
                  <a:pt x="16231" y="9171"/>
                  <a:pt x="17239" y="9491"/>
                </a:cubicBezTo>
                <a:cubicBezTo>
                  <a:pt x="18984" y="9955"/>
                  <a:pt x="20250" y="12085"/>
                  <a:pt x="20250" y="14555"/>
                </a:cubicBezTo>
                <a:cubicBezTo>
                  <a:pt x="20250" y="17404"/>
                  <a:pt x="18585" y="19720"/>
                  <a:pt x="16537" y="19720"/>
                </a:cubicBezTo>
                <a:moveTo>
                  <a:pt x="17492" y="7647"/>
                </a:moveTo>
                <a:cubicBezTo>
                  <a:pt x="17196" y="3362"/>
                  <a:pt x="14632" y="0"/>
                  <a:pt x="11475" y="0"/>
                </a:cubicBezTo>
                <a:cubicBezTo>
                  <a:pt x="9031" y="0"/>
                  <a:pt x="6939" y="2017"/>
                  <a:pt x="5976" y="4911"/>
                </a:cubicBezTo>
                <a:cubicBezTo>
                  <a:pt x="5685" y="4784"/>
                  <a:pt x="5383" y="4695"/>
                  <a:pt x="5062" y="4695"/>
                </a:cubicBezTo>
                <a:cubicBezTo>
                  <a:pt x="3385" y="4695"/>
                  <a:pt x="2025" y="6589"/>
                  <a:pt x="2025" y="8921"/>
                </a:cubicBezTo>
                <a:cubicBezTo>
                  <a:pt x="2025" y="9385"/>
                  <a:pt x="2092" y="9824"/>
                  <a:pt x="2191" y="10240"/>
                </a:cubicBezTo>
                <a:cubicBezTo>
                  <a:pt x="886" y="11298"/>
                  <a:pt x="0" y="13242"/>
                  <a:pt x="0" y="15494"/>
                </a:cubicBezTo>
                <a:cubicBezTo>
                  <a:pt x="0" y="18866"/>
                  <a:pt x="1964" y="21599"/>
                  <a:pt x="4387" y="21599"/>
                </a:cubicBezTo>
                <a:lnTo>
                  <a:pt x="4387" y="21600"/>
                </a:lnTo>
                <a:lnTo>
                  <a:pt x="16537" y="21600"/>
                </a:lnTo>
                <a:lnTo>
                  <a:pt x="16537" y="21599"/>
                </a:lnTo>
                <a:cubicBezTo>
                  <a:pt x="19334" y="21599"/>
                  <a:pt x="21599" y="18446"/>
                  <a:pt x="21599" y="14555"/>
                </a:cubicBezTo>
                <a:cubicBezTo>
                  <a:pt x="21599" y="11120"/>
                  <a:pt x="19831" y="8269"/>
                  <a:pt x="17492" y="7647"/>
                </a:cubicBezTo>
              </a:path>
            </a:pathLst>
          </a:custGeom>
          <a:solidFill>
            <a:schemeClr val="bg1"/>
          </a:solid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90000" tIns="46800" rIns="90000" bIns="46800" anchor="ctr"/>
          <a:lstStyle/>
          <a:p>
            <a:pPr algn="ctr" defTabSz="228600" fontAlgn="base" hangingPunct="0">
              <a:spcBef>
                <a:spcPct val="0"/>
              </a:spcBef>
              <a:spcAft>
                <a:spcPct val="0"/>
              </a:spcAft>
            </a:pPr>
            <a:endParaRPr lang="en-US" sz="1500" dirty="0">
              <a:solidFill>
                <a:srgbClr val="FFFFFF"/>
              </a:solidFill>
              <a:effectLst>
                <a:outerShdw blurRad="38100" dist="38100" dir="2700000" algn="tl">
                  <a:srgbClr val="000000"/>
                </a:outerShdw>
              </a:effectLst>
              <a:cs typeface="+mn-ea"/>
              <a:sym typeface="+mn-lt"/>
            </a:endParaRPr>
          </a:p>
        </p:txBody>
      </p:sp>
      <p:sp>
        <p:nvSpPr>
          <p:cNvPr id="34" name="稻壳儿_刀客儿出品_4">
            <a:extLst>
              <a:ext uri="{FF2B5EF4-FFF2-40B4-BE49-F238E27FC236}">
                <a16:creationId xmlns:a16="http://schemas.microsoft.com/office/drawing/2014/main" id="{AF63D9C2-D4D4-466A-AB1A-A9F2D6AE8560}"/>
              </a:ext>
            </a:extLst>
          </p:cNvPr>
          <p:cNvSpPr txBox="1">
            <a:spLocks/>
          </p:cNvSpPr>
          <p:nvPr/>
        </p:nvSpPr>
        <p:spPr>
          <a:xfrm>
            <a:off x="2288802" y="5258926"/>
            <a:ext cx="3314236" cy="888256"/>
          </a:xfrm>
          <a:prstGeom prst="rect">
            <a:avLst/>
          </a:prstGeom>
        </p:spPr>
        <p:txBody>
          <a:bodyPr lIns="90000" tIns="46800" rIns="90000" bIns="4680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defRPr/>
            </a:pPr>
            <a:r>
              <a:rPr lang="id-ID" sz="1200" b="1" dirty="0">
                <a:solidFill>
                  <a:schemeClr val="bg1"/>
                </a:solidFill>
                <a:cs typeface="+mn-ea"/>
                <a:sym typeface="+mn-lt"/>
              </a:rPr>
              <a:t>Ut wisi enim </a:t>
            </a:r>
            <a:r>
              <a:rPr lang="id-ID" sz="1200" dirty="0">
                <a:solidFill>
                  <a:schemeClr val="bg1"/>
                </a:solidFill>
                <a:cs typeface="+mn-ea"/>
                <a:sym typeface="+mn-lt"/>
              </a:rPr>
              <a:t>ad minim veniam, quis nostrud exerci tation</a:t>
            </a:r>
            <a:r>
              <a:rPr lang="id-ID" sz="1200" b="1" dirty="0">
                <a:solidFill>
                  <a:schemeClr val="bg1"/>
                </a:solidFill>
                <a:cs typeface="+mn-ea"/>
                <a:sym typeface="+mn-lt"/>
              </a:rPr>
              <a:t>Ut wisi enim </a:t>
            </a:r>
            <a:r>
              <a:rPr lang="id-ID" sz="1200" dirty="0">
                <a:solidFill>
                  <a:schemeClr val="bg1"/>
                </a:solidFill>
                <a:cs typeface="+mn-ea"/>
                <a:sym typeface="+mn-lt"/>
              </a:rPr>
              <a:t>ad minim veniam, quis nostrud exerci tation</a:t>
            </a:r>
          </a:p>
        </p:txBody>
      </p:sp>
      <p:sp>
        <p:nvSpPr>
          <p:cNvPr id="35" name="稻壳儿_刀客儿出品_5">
            <a:extLst>
              <a:ext uri="{FF2B5EF4-FFF2-40B4-BE49-F238E27FC236}">
                <a16:creationId xmlns:a16="http://schemas.microsoft.com/office/drawing/2014/main" id="{37E12EDB-A625-4568-8064-35F53E2FB560}"/>
              </a:ext>
            </a:extLst>
          </p:cNvPr>
          <p:cNvSpPr txBox="1"/>
          <p:nvPr/>
        </p:nvSpPr>
        <p:spPr>
          <a:xfrm>
            <a:off x="2288802" y="4920372"/>
            <a:ext cx="1042273" cy="338554"/>
          </a:xfrm>
          <a:prstGeom prst="rect">
            <a:avLst/>
          </a:prstGeom>
          <a:noFill/>
        </p:spPr>
        <p:txBody>
          <a:bodyPr wrap="none" lIns="90000" tIns="46800" rIns="90000" bIns="46800" rtlCol="0">
            <a:spAutoFit/>
          </a:bodyPr>
          <a:lstStyle/>
          <a:p>
            <a:r>
              <a:rPr lang="zh-CN" altLang="en-US" sz="1600">
                <a:solidFill>
                  <a:schemeClr val="bg1"/>
                </a:solidFill>
                <a:cs typeface="+mn-ea"/>
                <a:sym typeface="+mn-lt"/>
              </a:rPr>
              <a:t>添加标题</a:t>
            </a:r>
            <a:endParaRPr lang="id-ID" sz="1600" dirty="0">
              <a:solidFill>
                <a:schemeClr val="bg1"/>
              </a:solidFill>
              <a:cs typeface="+mn-ea"/>
              <a:sym typeface="+mn-lt"/>
            </a:endParaRPr>
          </a:p>
        </p:txBody>
      </p:sp>
      <p:sp>
        <p:nvSpPr>
          <p:cNvPr id="36" name="稻壳儿_刀客儿出品_6">
            <a:extLst>
              <a:ext uri="{FF2B5EF4-FFF2-40B4-BE49-F238E27FC236}">
                <a16:creationId xmlns:a16="http://schemas.microsoft.com/office/drawing/2014/main" id="{B34108DE-DFDD-4818-B698-CF3CEE9F56B1}"/>
              </a:ext>
            </a:extLst>
          </p:cNvPr>
          <p:cNvSpPr txBox="1">
            <a:spLocks/>
          </p:cNvSpPr>
          <p:nvPr/>
        </p:nvSpPr>
        <p:spPr>
          <a:xfrm>
            <a:off x="7527087" y="5258926"/>
            <a:ext cx="3314236" cy="888256"/>
          </a:xfrm>
          <a:prstGeom prst="rect">
            <a:avLst/>
          </a:prstGeom>
        </p:spPr>
        <p:txBody>
          <a:bodyPr lIns="90000" tIns="46800" rIns="90000" bIns="4680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defRPr/>
            </a:pPr>
            <a:r>
              <a:rPr lang="id-ID" sz="1200" b="1" dirty="0">
                <a:solidFill>
                  <a:schemeClr val="bg1"/>
                </a:solidFill>
                <a:cs typeface="+mn-ea"/>
                <a:sym typeface="+mn-lt"/>
              </a:rPr>
              <a:t>Ut wisi enim </a:t>
            </a:r>
            <a:r>
              <a:rPr lang="id-ID" sz="1200" dirty="0">
                <a:solidFill>
                  <a:schemeClr val="bg1"/>
                </a:solidFill>
                <a:cs typeface="+mn-ea"/>
                <a:sym typeface="+mn-lt"/>
              </a:rPr>
              <a:t>ad minim veniam, quis nostrud exerci tation</a:t>
            </a:r>
            <a:r>
              <a:rPr lang="id-ID" sz="1200" b="1" dirty="0">
                <a:solidFill>
                  <a:schemeClr val="bg1"/>
                </a:solidFill>
                <a:cs typeface="+mn-ea"/>
                <a:sym typeface="+mn-lt"/>
              </a:rPr>
              <a:t>Ut wisi enim </a:t>
            </a:r>
            <a:r>
              <a:rPr lang="id-ID" sz="1200" dirty="0">
                <a:solidFill>
                  <a:schemeClr val="bg1"/>
                </a:solidFill>
                <a:cs typeface="+mn-ea"/>
                <a:sym typeface="+mn-lt"/>
              </a:rPr>
              <a:t>ad minim veniam, quis nostrud exerci tation</a:t>
            </a:r>
          </a:p>
        </p:txBody>
      </p:sp>
      <p:sp>
        <p:nvSpPr>
          <p:cNvPr id="37" name="稻壳儿_刀客儿出品_7">
            <a:extLst>
              <a:ext uri="{FF2B5EF4-FFF2-40B4-BE49-F238E27FC236}">
                <a16:creationId xmlns:a16="http://schemas.microsoft.com/office/drawing/2014/main" id="{C699442E-6E7F-4A44-9BCA-C66B5FA97C00}"/>
              </a:ext>
            </a:extLst>
          </p:cNvPr>
          <p:cNvSpPr txBox="1"/>
          <p:nvPr/>
        </p:nvSpPr>
        <p:spPr>
          <a:xfrm>
            <a:off x="7527087" y="4920372"/>
            <a:ext cx="1042273" cy="338554"/>
          </a:xfrm>
          <a:prstGeom prst="rect">
            <a:avLst/>
          </a:prstGeom>
          <a:noFill/>
        </p:spPr>
        <p:txBody>
          <a:bodyPr wrap="none" lIns="90000" tIns="46800" rIns="90000" bIns="46800" rtlCol="0">
            <a:spAutoFit/>
          </a:bodyPr>
          <a:lstStyle/>
          <a:p>
            <a:r>
              <a:rPr lang="zh-CN" altLang="en-US" sz="1600">
                <a:solidFill>
                  <a:schemeClr val="bg1"/>
                </a:solidFill>
                <a:cs typeface="+mn-ea"/>
                <a:sym typeface="+mn-lt"/>
              </a:rPr>
              <a:t>添加标题</a:t>
            </a:r>
            <a:endParaRPr lang="id-ID" sz="1600" dirty="0">
              <a:solidFill>
                <a:schemeClr val="bg1"/>
              </a:solidFill>
              <a:cs typeface="+mn-ea"/>
              <a:sym typeface="+mn-lt"/>
            </a:endParaRPr>
          </a:p>
        </p:txBody>
      </p:sp>
      <p:sp>
        <p:nvSpPr>
          <p:cNvPr id="38" name="稻壳儿_刀客儿出品_8">
            <a:extLst>
              <a:ext uri="{FF2B5EF4-FFF2-40B4-BE49-F238E27FC236}">
                <a16:creationId xmlns:a16="http://schemas.microsoft.com/office/drawing/2014/main" id="{F19531B8-9093-491B-A2A4-22D52BC41E90}"/>
              </a:ext>
            </a:extLst>
          </p:cNvPr>
          <p:cNvSpPr/>
          <p:nvPr/>
        </p:nvSpPr>
        <p:spPr>
          <a:xfrm>
            <a:off x="3520440" y="694119"/>
            <a:ext cx="5151120" cy="10058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lstStyle/>
          <a:p>
            <a:pPr algn="ctr"/>
            <a:endParaRPr lang="en-US">
              <a:cs typeface="+mn-ea"/>
              <a:sym typeface="+mn-lt"/>
            </a:endParaRPr>
          </a:p>
        </p:txBody>
      </p:sp>
      <p:sp>
        <p:nvSpPr>
          <p:cNvPr id="39" name="稻壳儿_刀客儿出品_9">
            <a:extLst>
              <a:ext uri="{FF2B5EF4-FFF2-40B4-BE49-F238E27FC236}">
                <a16:creationId xmlns:a16="http://schemas.microsoft.com/office/drawing/2014/main" id="{A6E48F06-AF1E-4447-AFAB-62FEBEBB3613}"/>
              </a:ext>
            </a:extLst>
          </p:cNvPr>
          <p:cNvSpPr txBox="1"/>
          <p:nvPr/>
        </p:nvSpPr>
        <p:spPr>
          <a:xfrm>
            <a:off x="4208303" y="843096"/>
            <a:ext cx="3775394" cy="707886"/>
          </a:xfrm>
          <a:prstGeom prst="rect">
            <a:avLst/>
          </a:prstGeom>
          <a:noFill/>
        </p:spPr>
        <p:txBody>
          <a:bodyPr wrap="none" lIns="90000" tIns="46800" rIns="90000" bIns="46800" rtlCol="0">
            <a:spAutoFit/>
          </a:bodyPr>
          <a:lstStyle/>
          <a:p>
            <a:pPr algn="ctr"/>
            <a:r>
              <a:rPr lang="zh-CN" altLang="en-US" sz="4000" dirty="0">
                <a:solidFill>
                  <a:schemeClr val="bg1"/>
                </a:solidFill>
                <a:latin typeface="+mj-ea"/>
                <a:ea typeface="+mj-ea"/>
                <a:cs typeface="+mn-ea"/>
                <a:sym typeface="+mn-lt"/>
              </a:rPr>
              <a:t>在这里添加标题</a:t>
            </a:r>
            <a:endParaRPr lang="en-US" sz="4000" dirty="0">
              <a:solidFill>
                <a:schemeClr val="bg1"/>
              </a:solidFill>
              <a:latin typeface="+mj-ea"/>
              <a:ea typeface="+mj-ea"/>
              <a:cs typeface="+mn-ea"/>
              <a:sym typeface="+mn-lt"/>
            </a:endParaRPr>
          </a:p>
        </p:txBody>
      </p:sp>
      <p:pic>
        <p:nvPicPr>
          <p:cNvPr id="6" name="稻壳儿_刀客儿出品_10">
            <a:extLst>
              <a:ext uri="{FF2B5EF4-FFF2-40B4-BE49-F238E27FC236}">
                <a16:creationId xmlns:a16="http://schemas.microsoft.com/office/drawing/2014/main" id="{75BE4A4C-32A2-4F7D-AFD7-125CA86FFAB4}"/>
              </a:ext>
            </a:extLst>
          </p:cNvPr>
          <p:cNvPicPr>
            <a:picLocks noGrp="1"/>
          </p:cNvPicPr>
          <p:nvPr>
            <p:ph type="pic" sz="quarter" idx="10"/>
          </p:nvPr>
        </p:nvPicPr>
        <p:blipFill>
          <a:blip r:embed="rId2">
            <a:extLst>
              <a:ext uri="{28A0092B-C50C-407E-A947-70E740481C1C}">
                <a14:useLocalDpi xmlns:a14="http://schemas.microsoft.com/office/drawing/2010/main" val="0"/>
              </a:ext>
            </a:extLst>
          </a:blip>
          <a:srcRect t="33692" b="33692"/>
          <a:stretch>
            <a:fillRect/>
          </a:stretch>
        </p:blipFill>
        <p:spPr/>
      </p:pic>
      <p:sp>
        <p:nvSpPr>
          <p:cNvPr id="23" name="稻壳儿_刀客儿出品_11">
            <a:extLst>
              <a:ext uri="{FF2B5EF4-FFF2-40B4-BE49-F238E27FC236}">
                <a16:creationId xmlns:a16="http://schemas.microsoft.com/office/drawing/2014/main" id="{D8EFCC47-15BC-4F02-8CDB-6ACC1B081349}"/>
              </a:ext>
            </a:extLst>
          </p:cNvPr>
          <p:cNvSpPr/>
          <p:nvPr/>
        </p:nvSpPr>
        <p:spPr>
          <a:xfrm>
            <a:off x="8737616" y="2944653"/>
            <a:ext cx="3064923" cy="973113"/>
          </a:xfrm>
          <a:prstGeom prst="rect">
            <a:avLst/>
          </a:prstGeom>
          <a:solidFill>
            <a:schemeClr val="bg1"/>
          </a:solidFill>
          <a:ln>
            <a:noFill/>
          </a:ln>
          <a:effectLst>
            <a:outerShdw blurRad="889000" sx="102000" sy="102000" algn="ctr"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lstStyle/>
          <a:p>
            <a:pPr algn="ctr"/>
            <a:endParaRPr lang="en-US">
              <a:cs typeface="+mn-ea"/>
              <a:sym typeface="+mn-lt"/>
            </a:endParaRPr>
          </a:p>
        </p:txBody>
      </p:sp>
      <p:sp>
        <p:nvSpPr>
          <p:cNvPr id="27" name="稻壳儿_刀客儿出品_12">
            <a:extLst>
              <a:ext uri="{FF2B5EF4-FFF2-40B4-BE49-F238E27FC236}">
                <a16:creationId xmlns:a16="http://schemas.microsoft.com/office/drawing/2014/main" id="{A0B05493-1D8B-4684-83C2-0F73B19EFDF7}"/>
              </a:ext>
            </a:extLst>
          </p:cNvPr>
          <p:cNvSpPr txBox="1"/>
          <p:nvPr/>
        </p:nvSpPr>
        <p:spPr>
          <a:xfrm>
            <a:off x="9281517" y="3230064"/>
            <a:ext cx="1977121" cy="402291"/>
          </a:xfrm>
          <a:prstGeom prst="rect">
            <a:avLst/>
          </a:prstGeom>
          <a:noFill/>
        </p:spPr>
        <p:txBody>
          <a:bodyPr wrap="none" lIns="90000" tIns="46800" rIns="90000" bIns="46800" rtlCol="0">
            <a:spAutoFit/>
          </a:bodyPr>
          <a:lstStyle/>
          <a:p>
            <a:pPr algn="ctr"/>
            <a:r>
              <a:rPr lang="zh-CN" altLang="en-US" sz="2000" dirty="0">
                <a:solidFill>
                  <a:schemeClr val="tx2">
                    <a:lumMod val="50000"/>
                  </a:schemeClr>
                </a:solidFill>
                <a:cs typeface="+mn-ea"/>
                <a:sym typeface="+mn-lt"/>
              </a:rPr>
              <a:t>在这里添加标题</a:t>
            </a:r>
            <a:endParaRPr lang="id-ID" sz="2000" dirty="0">
              <a:solidFill>
                <a:schemeClr val="tx2">
                  <a:lumMod val="50000"/>
                </a:schemeClr>
              </a:solidFill>
              <a:cs typeface="+mn-ea"/>
              <a:sym typeface="+mn-lt"/>
            </a:endParaRPr>
          </a:p>
        </p:txBody>
      </p:sp>
    </p:spTree>
    <p:extLst>
      <p:ext uri="{BB962C8B-B14F-4D97-AF65-F5344CB8AC3E}">
        <p14:creationId xmlns:p14="http://schemas.microsoft.com/office/powerpoint/2010/main" val="395859426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30"/>
                                        </p:tgtEl>
                                        <p:attrNameLst>
                                          <p:attrName>style.visibility</p:attrName>
                                        </p:attrNameLst>
                                      </p:cBhvr>
                                      <p:to>
                                        <p:strVal val="visible"/>
                                      </p:to>
                                    </p:set>
                                    <p:animEffect transition="in" filter="fade">
                                      <p:cBhvr>
                                        <p:cTn id="12" dur="1000"/>
                                        <p:tgtEl>
                                          <p:spTgt spid="30"/>
                                        </p:tgtEl>
                                      </p:cBhvr>
                                    </p:animEffect>
                                    <p:anim calcmode="lin" valueType="num">
                                      <p:cBhvr>
                                        <p:cTn id="13" dur="1000" fill="hold"/>
                                        <p:tgtEl>
                                          <p:spTgt spid="30"/>
                                        </p:tgtEl>
                                        <p:attrNameLst>
                                          <p:attrName>ppt_x</p:attrName>
                                        </p:attrNameLst>
                                      </p:cBhvr>
                                      <p:tavLst>
                                        <p:tav tm="0">
                                          <p:val>
                                            <p:strVal val="#ppt_x"/>
                                          </p:val>
                                        </p:tav>
                                        <p:tav tm="100000">
                                          <p:val>
                                            <p:strVal val="#ppt_x"/>
                                          </p:val>
                                        </p:tav>
                                      </p:tavLst>
                                    </p:anim>
                                    <p:anim calcmode="lin" valueType="num">
                                      <p:cBhvr>
                                        <p:cTn id="14" dur="1000" fill="hold"/>
                                        <p:tgtEl>
                                          <p:spTgt spid="30"/>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33"/>
                                        </p:tgtEl>
                                        <p:attrNameLst>
                                          <p:attrName>style.visibility</p:attrName>
                                        </p:attrNameLst>
                                      </p:cBhvr>
                                      <p:to>
                                        <p:strVal val="visible"/>
                                      </p:to>
                                    </p:set>
                                    <p:animEffect transition="in" filter="fade">
                                      <p:cBhvr>
                                        <p:cTn id="17" dur="1000"/>
                                        <p:tgtEl>
                                          <p:spTgt spid="33"/>
                                        </p:tgtEl>
                                      </p:cBhvr>
                                    </p:animEffect>
                                    <p:anim calcmode="lin" valueType="num">
                                      <p:cBhvr>
                                        <p:cTn id="18" dur="1000" fill="hold"/>
                                        <p:tgtEl>
                                          <p:spTgt spid="33"/>
                                        </p:tgtEl>
                                        <p:attrNameLst>
                                          <p:attrName>ppt_x</p:attrName>
                                        </p:attrNameLst>
                                      </p:cBhvr>
                                      <p:tavLst>
                                        <p:tav tm="0">
                                          <p:val>
                                            <p:strVal val="#ppt_x"/>
                                          </p:val>
                                        </p:tav>
                                        <p:tav tm="100000">
                                          <p:val>
                                            <p:strVal val="#ppt_x"/>
                                          </p:val>
                                        </p:tav>
                                      </p:tavLst>
                                    </p:anim>
                                    <p:anim calcmode="lin" valueType="num">
                                      <p:cBhvr>
                                        <p:cTn id="19" dur="1000" fill="hold"/>
                                        <p:tgtEl>
                                          <p:spTgt spid="33"/>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34"/>
                                        </p:tgtEl>
                                        <p:attrNameLst>
                                          <p:attrName>style.visibility</p:attrName>
                                        </p:attrNameLst>
                                      </p:cBhvr>
                                      <p:to>
                                        <p:strVal val="visible"/>
                                      </p:to>
                                    </p:set>
                                    <p:animEffect transition="in" filter="fade">
                                      <p:cBhvr>
                                        <p:cTn id="22" dur="1000"/>
                                        <p:tgtEl>
                                          <p:spTgt spid="34"/>
                                        </p:tgtEl>
                                      </p:cBhvr>
                                    </p:animEffect>
                                    <p:anim calcmode="lin" valueType="num">
                                      <p:cBhvr>
                                        <p:cTn id="23" dur="1000" fill="hold"/>
                                        <p:tgtEl>
                                          <p:spTgt spid="34"/>
                                        </p:tgtEl>
                                        <p:attrNameLst>
                                          <p:attrName>ppt_x</p:attrName>
                                        </p:attrNameLst>
                                      </p:cBhvr>
                                      <p:tavLst>
                                        <p:tav tm="0">
                                          <p:val>
                                            <p:strVal val="#ppt_x"/>
                                          </p:val>
                                        </p:tav>
                                        <p:tav tm="100000">
                                          <p:val>
                                            <p:strVal val="#ppt_x"/>
                                          </p:val>
                                        </p:tav>
                                      </p:tavLst>
                                    </p:anim>
                                    <p:anim calcmode="lin" valueType="num">
                                      <p:cBhvr>
                                        <p:cTn id="24" dur="1000" fill="hold"/>
                                        <p:tgtEl>
                                          <p:spTgt spid="34"/>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35"/>
                                        </p:tgtEl>
                                        <p:attrNameLst>
                                          <p:attrName>style.visibility</p:attrName>
                                        </p:attrNameLst>
                                      </p:cBhvr>
                                      <p:to>
                                        <p:strVal val="visible"/>
                                      </p:to>
                                    </p:set>
                                    <p:animEffect transition="in" filter="fade">
                                      <p:cBhvr>
                                        <p:cTn id="27" dur="1000"/>
                                        <p:tgtEl>
                                          <p:spTgt spid="35"/>
                                        </p:tgtEl>
                                      </p:cBhvr>
                                    </p:animEffect>
                                    <p:anim calcmode="lin" valueType="num">
                                      <p:cBhvr>
                                        <p:cTn id="28" dur="1000" fill="hold"/>
                                        <p:tgtEl>
                                          <p:spTgt spid="35"/>
                                        </p:tgtEl>
                                        <p:attrNameLst>
                                          <p:attrName>ppt_x</p:attrName>
                                        </p:attrNameLst>
                                      </p:cBhvr>
                                      <p:tavLst>
                                        <p:tav tm="0">
                                          <p:val>
                                            <p:strVal val="#ppt_x"/>
                                          </p:val>
                                        </p:tav>
                                        <p:tav tm="100000">
                                          <p:val>
                                            <p:strVal val="#ppt_x"/>
                                          </p:val>
                                        </p:tav>
                                      </p:tavLst>
                                    </p:anim>
                                    <p:anim calcmode="lin" valueType="num">
                                      <p:cBhvr>
                                        <p:cTn id="29" dur="1000" fill="hold"/>
                                        <p:tgtEl>
                                          <p:spTgt spid="35"/>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36"/>
                                        </p:tgtEl>
                                        <p:attrNameLst>
                                          <p:attrName>style.visibility</p:attrName>
                                        </p:attrNameLst>
                                      </p:cBhvr>
                                      <p:to>
                                        <p:strVal val="visible"/>
                                      </p:to>
                                    </p:set>
                                    <p:animEffect transition="in" filter="fade">
                                      <p:cBhvr>
                                        <p:cTn id="32" dur="1000"/>
                                        <p:tgtEl>
                                          <p:spTgt spid="36"/>
                                        </p:tgtEl>
                                      </p:cBhvr>
                                    </p:animEffect>
                                    <p:anim calcmode="lin" valueType="num">
                                      <p:cBhvr>
                                        <p:cTn id="33" dur="1000" fill="hold"/>
                                        <p:tgtEl>
                                          <p:spTgt spid="36"/>
                                        </p:tgtEl>
                                        <p:attrNameLst>
                                          <p:attrName>ppt_x</p:attrName>
                                        </p:attrNameLst>
                                      </p:cBhvr>
                                      <p:tavLst>
                                        <p:tav tm="0">
                                          <p:val>
                                            <p:strVal val="#ppt_x"/>
                                          </p:val>
                                        </p:tav>
                                        <p:tav tm="100000">
                                          <p:val>
                                            <p:strVal val="#ppt_x"/>
                                          </p:val>
                                        </p:tav>
                                      </p:tavLst>
                                    </p:anim>
                                    <p:anim calcmode="lin" valueType="num">
                                      <p:cBhvr>
                                        <p:cTn id="34" dur="1000" fill="hold"/>
                                        <p:tgtEl>
                                          <p:spTgt spid="36"/>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37"/>
                                        </p:tgtEl>
                                        <p:attrNameLst>
                                          <p:attrName>style.visibility</p:attrName>
                                        </p:attrNameLst>
                                      </p:cBhvr>
                                      <p:to>
                                        <p:strVal val="visible"/>
                                      </p:to>
                                    </p:set>
                                    <p:animEffect transition="in" filter="fade">
                                      <p:cBhvr>
                                        <p:cTn id="37" dur="1000"/>
                                        <p:tgtEl>
                                          <p:spTgt spid="37"/>
                                        </p:tgtEl>
                                      </p:cBhvr>
                                    </p:animEffect>
                                    <p:anim calcmode="lin" valueType="num">
                                      <p:cBhvr>
                                        <p:cTn id="38" dur="1000" fill="hold"/>
                                        <p:tgtEl>
                                          <p:spTgt spid="37"/>
                                        </p:tgtEl>
                                        <p:attrNameLst>
                                          <p:attrName>ppt_x</p:attrName>
                                        </p:attrNameLst>
                                      </p:cBhvr>
                                      <p:tavLst>
                                        <p:tav tm="0">
                                          <p:val>
                                            <p:strVal val="#ppt_x"/>
                                          </p:val>
                                        </p:tav>
                                        <p:tav tm="100000">
                                          <p:val>
                                            <p:strVal val="#ppt_x"/>
                                          </p:val>
                                        </p:tav>
                                      </p:tavLst>
                                    </p:anim>
                                    <p:anim calcmode="lin" valueType="num">
                                      <p:cBhvr>
                                        <p:cTn id="39" dur="1000" fill="hold"/>
                                        <p:tgtEl>
                                          <p:spTgt spid="3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3" grpId="0" animBg="1"/>
      <p:bldP spid="34" grpId="0"/>
      <p:bldP spid="35" grpId="0"/>
      <p:bldP spid="36" grpId="0"/>
      <p:bldP spid="3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5" name="稻壳儿_刀客儿出品_1"/>
          <p:cNvGrpSpPr/>
          <p:nvPr/>
        </p:nvGrpSpPr>
        <p:grpSpPr>
          <a:xfrm>
            <a:off x="6943183" y="1700848"/>
            <a:ext cx="4618219" cy="5151851"/>
            <a:chOff x="3781833" y="1694865"/>
            <a:chExt cx="4628335" cy="5163135"/>
          </a:xfrm>
        </p:grpSpPr>
        <p:grpSp>
          <p:nvGrpSpPr>
            <p:cNvPr id="66" name="Group 65"/>
            <p:cNvGrpSpPr/>
            <p:nvPr/>
          </p:nvGrpSpPr>
          <p:grpSpPr>
            <a:xfrm>
              <a:off x="3781833" y="1694865"/>
              <a:ext cx="4628335" cy="5163135"/>
              <a:chOff x="3781833" y="1694865"/>
              <a:chExt cx="4628335" cy="5163135"/>
            </a:xfrm>
          </p:grpSpPr>
          <p:grpSp>
            <p:nvGrpSpPr>
              <p:cNvPr id="79" name="Group 78"/>
              <p:cNvGrpSpPr/>
              <p:nvPr/>
            </p:nvGrpSpPr>
            <p:grpSpPr>
              <a:xfrm>
                <a:off x="4549226" y="4018650"/>
                <a:ext cx="2738631" cy="2839350"/>
                <a:chOff x="4762655" y="4018650"/>
                <a:chExt cx="2738631" cy="2839350"/>
              </a:xfrm>
            </p:grpSpPr>
            <p:sp>
              <p:nvSpPr>
                <p:cNvPr id="87" name="Freeform 975"/>
                <p:cNvSpPr>
                  <a:spLocks/>
                </p:cNvSpPr>
                <p:nvPr/>
              </p:nvSpPr>
              <p:spPr bwMode="auto">
                <a:xfrm>
                  <a:off x="4762655" y="4301627"/>
                  <a:ext cx="1333343" cy="1357326"/>
                </a:xfrm>
                <a:custGeom>
                  <a:avLst/>
                  <a:gdLst>
                    <a:gd name="T0" fmla="*/ 62 w 278"/>
                    <a:gd name="T1" fmla="*/ 0 h 283"/>
                    <a:gd name="T2" fmla="*/ 59 w 278"/>
                    <a:gd name="T3" fmla="*/ 37 h 283"/>
                    <a:gd name="T4" fmla="*/ 60 w 278"/>
                    <a:gd name="T5" fmla="*/ 71 h 283"/>
                    <a:gd name="T6" fmla="*/ 67 w 278"/>
                    <a:gd name="T7" fmla="*/ 100 h 283"/>
                    <a:gd name="T8" fmla="*/ 76 w 278"/>
                    <a:gd name="T9" fmla="*/ 126 h 283"/>
                    <a:gd name="T10" fmla="*/ 88 w 278"/>
                    <a:gd name="T11" fmla="*/ 147 h 283"/>
                    <a:gd name="T12" fmla="*/ 103 w 278"/>
                    <a:gd name="T13" fmla="*/ 166 h 283"/>
                    <a:gd name="T14" fmla="*/ 119 w 278"/>
                    <a:gd name="T15" fmla="*/ 181 h 283"/>
                    <a:gd name="T16" fmla="*/ 138 w 278"/>
                    <a:gd name="T17" fmla="*/ 194 h 283"/>
                    <a:gd name="T18" fmla="*/ 157 w 278"/>
                    <a:gd name="T19" fmla="*/ 204 h 283"/>
                    <a:gd name="T20" fmla="*/ 177 w 278"/>
                    <a:gd name="T21" fmla="*/ 212 h 283"/>
                    <a:gd name="T22" fmla="*/ 195 w 278"/>
                    <a:gd name="T23" fmla="*/ 219 h 283"/>
                    <a:gd name="T24" fmla="*/ 213 w 278"/>
                    <a:gd name="T25" fmla="*/ 223 h 283"/>
                    <a:gd name="T26" fmla="*/ 230 w 278"/>
                    <a:gd name="T27" fmla="*/ 226 h 283"/>
                    <a:gd name="T28" fmla="*/ 246 w 278"/>
                    <a:gd name="T29" fmla="*/ 228 h 283"/>
                    <a:gd name="T30" fmla="*/ 259 w 278"/>
                    <a:gd name="T31" fmla="*/ 229 h 283"/>
                    <a:gd name="T32" fmla="*/ 268 w 278"/>
                    <a:gd name="T33" fmla="*/ 229 h 283"/>
                    <a:gd name="T34" fmla="*/ 275 w 278"/>
                    <a:gd name="T35" fmla="*/ 229 h 283"/>
                    <a:gd name="T36" fmla="*/ 278 w 278"/>
                    <a:gd name="T37" fmla="*/ 229 h 283"/>
                    <a:gd name="T38" fmla="*/ 275 w 278"/>
                    <a:gd name="T39" fmla="*/ 283 h 283"/>
                    <a:gd name="T40" fmla="*/ 225 w 278"/>
                    <a:gd name="T41" fmla="*/ 274 h 283"/>
                    <a:gd name="T42" fmla="*/ 182 w 278"/>
                    <a:gd name="T43" fmla="*/ 261 h 283"/>
                    <a:gd name="T44" fmla="*/ 145 w 278"/>
                    <a:gd name="T45" fmla="*/ 245 h 283"/>
                    <a:gd name="T46" fmla="*/ 113 w 278"/>
                    <a:gd name="T47" fmla="*/ 226 h 283"/>
                    <a:gd name="T48" fmla="*/ 86 w 278"/>
                    <a:gd name="T49" fmla="*/ 207 h 283"/>
                    <a:gd name="T50" fmla="*/ 64 w 278"/>
                    <a:gd name="T51" fmla="*/ 187 h 283"/>
                    <a:gd name="T52" fmla="*/ 46 w 278"/>
                    <a:gd name="T53" fmla="*/ 166 h 283"/>
                    <a:gd name="T54" fmla="*/ 31 w 278"/>
                    <a:gd name="T55" fmla="*/ 144 h 283"/>
                    <a:gd name="T56" fmla="*/ 21 w 278"/>
                    <a:gd name="T57" fmla="*/ 123 h 283"/>
                    <a:gd name="T58" fmla="*/ 12 w 278"/>
                    <a:gd name="T59" fmla="*/ 102 h 283"/>
                    <a:gd name="T60" fmla="*/ 7 w 278"/>
                    <a:gd name="T61" fmla="*/ 84 h 283"/>
                    <a:gd name="T62" fmla="*/ 3 w 278"/>
                    <a:gd name="T63" fmla="*/ 65 h 283"/>
                    <a:gd name="T64" fmla="*/ 0 w 278"/>
                    <a:gd name="T65" fmla="*/ 50 h 283"/>
                    <a:gd name="T66" fmla="*/ 0 w 278"/>
                    <a:gd name="T67" fmla="*/ 38 h 283"/>
                    <a:gd name="T68" fmla="*/ 0 w 278"/>
                    <a:gd name="T69" fmla="*/ 28 h 283"/>
                    <a:gd name="T70" fmla="*/ 0 w 278"/>
                    <a:gd name="T71" fmla="*/ 21 h 283"/>
                    <a:gd name="T72" fmla="*/ 0 w 278"/>
                    <a:gd name="T73" fmla="*/ 20 h 283"/>
                    <a:gd name="T74" fmla="*/ 62 w 278"/>
                    <a:gd name="T75" fmla="*/ 0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78" h="283">
                      <a:moveTo>
                        <a:pt x="62" y="0"/>
                      </a:moveTo>
                      <a:lnTo>
                        <a:pt x="59" y="37"/>
                      </a:lnTo>
                      <a:lnTo>
                        <a:pt x="60" y="71"/>
                      </a:lnTo>
                      <a:lnTo>
                        <a:pt x="67" y="100"/>
                      </a:lnTo>
                      <a:lnTo>
                        <a:pt x="76" y="126"/>
                      </a:lnTo>
                      <a:lnTo>
                        <a:pt x="88" y="147"/>
                      </a:lnTo>
                      <a:lnTo>
                        <a:pt x="103" y="166"/>
                      </a:lnTo>
                      <a:lnTo>
                        <a:pt x="119" y="181"/>
                      </a:lnTo>
                      <a:lnTo>
                        <a:pt x="138" y="194"/>
                      </a:lnTo>
                      <a:lnTo>
                        <a:pt x="157" y="204"/>
                      </a:lnTo>
                      <a:lnTo>
                        <a:pt x="177" y="212"/>
                      </a:lnTo>
                      <a:lnTo>
                        <a:pt x="195" y="219"/>
                      </a:lnTo>
                      <a:lnTo>
                        <a:pt x="213" y="223"/>
                      </a:lnTo>
                      <a:lnTo>
                        <a:pt x="230" y="226"/>
                      </a:lnTo>
                      <a:lnTo>
                        <a:pt x="246" y="228"/>
                      </a:lnTo>
                      <a:lnTo>
                        <a:pt x="259" y="229"/>
                      </a:lnTo>
                      <a:lnTo>
                        <a:pt x="268" y="229"/>
                      </a:lnTo>
                      <a:lnTo>
                        <a:pt x="275" y="229"/>
                      </a:lnTo>
                      <a:lnTo>
                        <a:pt x="278" y="229"/>
                      </a:lnTo>
                      <a:lnTo>
                        <a:pt x="275" y="283"/>
                      </a:lnTo>
                      <a:lnTo>
                        <a:pt x="225" y="274"/>
                      </a:lnTo>
                      <a:lnTo>
                        <a:pt x="182" y="261"/>
                      </a:lnTo>
                      <a:lnTo>
                        <a:pt x="145" y="245"/>
                      </a:lnTo>
                      <a:lnTo>
                        <a:pt x="113" y="226"/>
                      </a:lnTo>
                      <a:lnTo>
                        <a:pt x="86" y="207"/>
                      </a:lnTo>
                      <a:lnTo>
                        <a:pt x="64" y="187"/>
                      </a:lnTo>
                      <a:lnTo>
                        <a:pt x="46" y="166"/>
                      </a:lnTo>
                      <a:lnTo>
                        <a:pt x="31" y="144"/>
                      </a:lnTo>
                      <a:lnTo>
                        <a:pt x="21" y="123"/>
                      </a:lnTo>
                      <a:lnTo>
                        <a:pt x="12" y="102"/>
                      </a:lnTo>
                      <a:lnTo>
                        <a:pt x="7" y="84"/>
                      </a:lnTo>
                      <a:lnTo>
                        <a:pt x="3" y="65"/>
                      </a:lnTo>
                      <a:lnTo>
                        <a:pt x="0" y="50"/>
                      </a:lnTo>
                      <a:lnTo>
                        <a:pt x="0" y="38"/>
                      </a:lnTo>
                      <a:lnTo>
                        <a:pt x="0" y="28"/>
                      </a:lnTo>
                      <a:lnTo>
                        <a:pt x="0" y="21"/>
                      </a:lnTo>
                      <a:lnTo>
                        <a:pt x="0" y="20"/>
                      </a:lnTo>
                      <a:lnTo>
                        <a:pt x="62" y="0"/>
                      </a:lnTo>
                      <a:close/>
                    </a:path>
                  </a:pathLst>
                </a:custGeom>
                <a:solidFill>
                  <a:schemeClr val="tx1">
                    <a:lumMod val="65000"/>
                    <a:lumOff val="35000"/>
                  </a:schemeClr>
                </a:solidFill>
                <a:ln w="0">
                  <a:solidFill>
                    <a:schemeClr val="tx1">
                      <a:lumMod val="65000"/>
                      <a:lumOff val="35000"/>
                    </a:schemeClr>
                  </a:solidFill>
                  <a:prstDash val="solid"/>
                  <a:round/>
                  <a:headEnd/>
                  <a:tailEnd/>
                </a:ln>
              </p:spPr>
              <p:txBody>
                <a:bodyPr vert="horz" wrap="square" lIns="91299" tIns="45649" rIns="91299" bIns="45649" numCol="1" anchor="t" anchorCtr="0" compatLnSpc="1">
                  <a:prstTxWarp prst="textNoShape">
                    <a:avLst/>
                  </a:prstTxWarp>
                </a:bodyPr>
                <a:lstStyle/>
                <a:p>
                  <a:endParaRPr lang="en-US" sz="1798"/>
                </a:p>
              </p:txBody>
            </p:sp>
            <p:sp>
              <p:nvSpPr>
                <p:cNvPr id="88" name="Freeform 977"/>
                <p:cNvSpPr>
                  <a:spLocks/>
                </p:cNvSpPr>
                <p:nvPr/>
              </p:nvSpPr>
              <p:spPr bwMode="auto">
                <a:xfrm>
                  <a:off x="5904151" y="4018650"/>
                  <a:ext cx="589934" cy="2839350"/>
                </a:xfrm>
                <a:custGeom>
                  <a:avLst/>
                  <a:gdLst>
                    <a:gd name="T0" fmla="*/ 23 w 123"/>
                    <a:gd name="T1" fmla="*/ 0 h 592"/>
                    <a:gd name="T2" fmla="*/ 108 w 123"/>
                    <a:gd name="T3" fmla="*/ 0 h 592"/>
                    <a:gd name="T4" fmla="*/ 123 w 123"/>
                    <a:gd name="T5" fmla="*/ 592 h 592"/>
                    <a:gd name="T6" fmla="*/ 0 w 123"/>
                    <a:gd name="T7" fmla="*/ 592 h 592"/>
                    <a:gd name="T8" fmla="*/ 23 w 123"/>
                    <a:gd name="T9" fmla="*/ 0 h 592"/>
                  </a:gdLst>
                  <a:ahLst/>
                  <a:cxnLst>
                    <a:cxn ang="0">
                      <a:pos x="T0" y="T1"/>
                    </a:cxn>
                    <a:cxn ang="0">
                      <a:pos x="T2" y="T3"/>
                    </a:cxn>
                    <a:cxn ang="0">
                      <a:pos x="T4" y="T5"/>
                    </a:cxn>
                    <a:cxn ang="0">
                      <a:pos x="T6" y="T7"/>
                    </a:cxn>
                    <a:cxn ang="0">
                      <a:pos x="T8" y="T9"/>
                    </a:cxn>
                  </a:cxnLst>
                  <a:rect l="0" t="0" r="r" b="b"/>
                  <a:pathLst>
                    <a:path w="123" h="592">
                      <a:moveTo>
                        <a:pt x="23" y="0"/>
                      </a:moveTo>
                      <a:lnTo>
                        <a:pt x="108" y="0"/>
                      </a:lnTo>
                      <a:lnTo>
                        <a:pt x="123" y="592"/>
                      </a:lnTo>
                      <a:lnTo>
                        <a:pt x="0" y="592"/>
                      </a:lnTo>
                      <a:lnTo>
                        <a:pt x="23" y="0"/>
                      </a:lnTo>
                      <a:close/>
                    </a:path>
                  </a:pathLst>
                </a:custGeom>
                <a:solidFill>
                  <a:schemeClr val="tx1">
                    <a:lumMod val="65000"/>
                    <a:lumOff val="35000"/>
                  </a:schemeClr>
                </a:solidFill>
                <a:ln w="0">
                  <a:solidFill>
                    <a:schemeClr val="tx1">
                      <a:lumMod val="65000"/>
                      <a:lumOff val="35000"/>
                    </a:schemeClr>
                  </a:solidFill>
                  <a:prstDash val="solid"/>
                  <a:round/>
                  <a:headEnd/>
                  <a:tailEnd/>
                </a:ln>
              </p:spPr>
              <p:txBody>
                <a:bodyPr vert="horz" wrap="square" lIns="91299" tIns="45649" rIns="91299" bIns="45649" numCol="1" anchor="t" anchorCtr="0" compatLnSpc="1">
                  <a:prstTxWarp prst="textNoShape">
                    <a:avLst/>
                  </a:prstTxWarp>
                </a:bodyPr>
                <a:lstStyle/>
                <a:p>
                  <a:endParaRPr lang="en-US" sz="1798"/>
                </a:p>
              </p:txBody>
            </p:sp>
            <p:sp>
              <p:nvSpPr>
                <p:cNvPr id="89" name="Freeform 984"/>
                <p:cNvSpPr>
                  <a:spLocks/>
                </p:cNvSpPr>
                <p:nvPr/>
              </p:nvSpPr>
              <p:spPr bwMode="auto">
                <a:xfrm>
                  <a:off x="6465307" y="5126574"/>
                  <a:ext cx="671468" cy="877706"/>
                </a:xfrm>
                <a:custGeom>
                  <a:avLst/>
                  <a:gdLst>
                    <a:gd name="T0" fmla="*/ 140 w 140"/>
                    <a:gd name="T1" fmla="*/ 0 h 183"/>
                    <a:gd name="T2" fmla="*/ 135 w 140"/>
                    <a:gd name="T3" fmla="*/ 23 h 183"/>
                    <a:gd name="T4" fmla="*/ 127 w 140"/>
                    <a:gd name="T5" fmla="*/ 47 h 183"/>
                    <a:gd name="T6" fmla="*/ 127 w 140"/>
                    <a:gd name="T7" fmla="*/ 47 h 183"/>
                    <a:gd name="T8" fmla="*/ 127 w 140"/>
                    <a:gd name="T9" fmla="*/ 47 h 183"/>
                    <a:gd name="T10" fmla="*/ 120 w 140"/>
                    <a:gd name="T11" fmla="*/ 45 h 183"/>
                    <a:gd name="T12" fmla="*/ 115 w 140"/>
                    <a:gd name="T13" fmla="*/ 45 h 183"/>
                    <a:gd name="T14" fmla="*/ 111 w 140"/>
                    <a:gd name="T15" fmla="*/ 44 h 183"/>
                    <a:gd name="T16" fmla="*/ 108 w 140"/>
                    <a:gd name="T17" fmla="*/ 44 h 183"/>
                    <a:gd name="T18" fmla="*/ 107 w 140"/>
                    <a:gd name="T19" fmla="*/ 44 h 183"/>
                    <a:gd name="T20" fmla="*/ 103 w 140"/>
                    <a:gd name="T21" fmla="*/ 73 h 183"/>
                    <a:gd name="T22" fmla="*/ 110 w 140"/>
                    <a:gd name="T23" fmla="*/ 73 h 183"/>
                    <a:gd name="T24" fmla="*/ 114 w 140"/>
                    <a:gd name="T25" fmla="*/ 73 h 183"/>
                    <a:gd name="T26" fmla="*/ 95 w 140"/>
                    <a:gd name="T27" fmla="*/ 102 h 183"/>
                    <a:gd name="T28" fmla="*/ 71 w 140"/>
                    <a:gd name="T29" fmla="*/ 129 h 183"/>
                    <a:gd name="T30" fmla="*/ 39 w 140"/>
                    <a:gd name="T31" fmla="*/ 157 h 183"/>
                    <a:gd name="T32" fmla="*/ 1 w 140"/>
                    <a:gd name="T33" fmla="*/ 183 h 183"/>
                    <a:gd name="T34" fmla="*/ 1 w 140"/>
                    <a:gd name="T35" fmla="*/ 183 h 183"/>
                    <a:gd name="T36" fmla="*/ 0 w 140"/>
                    <a:gd name="T37" fmla="*/ 126 h 183"/>
                    <a:gd name="T38" fmla="*/ 16 w 140"/>
                    <a:gd name="T39" fmla="*/ 117 h 183"/>
                    <a:gd name="T40" fmla="*/ 34 w 140"/>
                    <a:gd name="T41" fmla="*/ 107 h 183"/>
                    <a:gd name="T42" fmla="*/ 52 w 140"/>
                    <a:gd name="T43" fmla="*/ 92 h 183"/>
                    <a:gd name="T44" fmla="*/ 69 w 140"/>
                    <a:gd name="T45" fmla="*/ 74 h 183"/>
                    <a:gd name="T46" fmla="*/ 85 w 140"/>
                    <a:gd name="T47" fmla="*/ 53 h 183"/>
                    <a:gd name="T48" fmla="*/ 97 w 140"/>
                    <a:gd name="T49" fmla="*/ 30 h 183"/>
                    <a:gd name="T50" fmla="*/ 102 w 140"/>
                    <a:gd name="T51" fmla="*/ 1 h 183"/>
                    <a:gd name="T52" fmla="*/ 116 w 140"/>
                    <a:gd name="T53" fmla="*/ 2 h 183"/>
                    <a:gd name="T54" fmla="*/ 140 w 140"/>
                    <a:gd name="T55" fmla="*/ 0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0" h="183">
                      <a:moveTo>
                        <a:pt x="140" y="0"/>
                      </a:moveTo>
                      <a:lnTo>
                        <a:pt x="135" y="23"/>
                      </a:lnTo>
                      <a:lnTo>
                        <a:pt x="127" y="47"/>
                      </a:lnTo>
                      <a:lnTo>
                        <a:pt x="127" y="47"/>
                      </a:lnTo>
                      <a:lnTo>
                        <a:pt x="127" y="47"/>
                      </a:lnTo>
                      <a:lnTo>
                        <a:pt x="120" y="45"/>
                      </a:lnTo>
                      <a:lnTo>
                        <a:pt x="115" y="45"/>
                      </a:lnTo>
                      <a:lnTo>
                        <a:pt x="111" y="44"/>
                      </a:lnTo>
                      <a:lnTo>
                        <a:pt x="108" y="44"/>
                      </a:lnTo>
                      <a:lnTo>
                        <a:pt x="107" y="44"/>
                      </a:lnTo>
                      <a:lnTo>
                        <a:pt x="103" y="73"/>
                      </a:lnTo>
                      <a:lnTo>
                        <a:pt x="110" y="73"/>
                      </a:lnTo>
                      <a:lnTo>
                        <a:pt x="114" y="73"/>
                      </a:lnTo>
                      <a:lnTo>
                        <a:pt x="95" y="102"/>
                      </a:lnTo>
                      <a:lnTo>
                        <a:pt x="71" y="129"/>
                      </a:lnTo>
                      <a:lnTo>
                        <a:pt x="39" y="157"/>
                      </a:lnTo>
                      <a:lnTo>
                        <a:pt x="1" y="183"/>
                      </a:lnTo>
                      <a:lnTo>
                        <a:pt x="1" y="183"/>
                      </a:lnTo>
                      <a:lnTo>
                        <a:pt x="0" y="126"/>
                      </a:lnTo>
                      <a:lnTo>
                        <a:pt x="16" y="117"/>
                      </a:lnTo>
                      <a:lnTo>
                        <a:pt x="34" y="107"/>
                      </a:lnTo>
                      <a:lnTo>
                        <a:pt x="52" y="92"/>
                      </a:lnTo>
                      <a:lnTo>
                        <a:pt x="69" y="74"/>
                      </a:lnTo>
                      <a:lnTo>
                        <a:pt x="85" y="53"/>
                      </a:lnTo>
                      <a:lnTo>
                        <a:pt x="97" y="30"/>
                      </a:lnTo>
                      <a:lnTo>
                        <a:pt x="102" y="1"/>
                      </a:lnTo>
                      <a:lnTo>
                        <a:pt x="116" y="2"/>
                      </a:lnTo>
                      <a:lnTo>
                        <a:pt x="140" y="0"/>
                      </a:lnTo>
                      <a:close/>
                    </a:path>
                  </a:pathLst>
                </a:custGeom>
                <a:solidFill>
                  <a:schemeClr val="tx1">
                    <a:lumMod val="85000"/>
                    <a:lumOff val="15000"/>
                  </a:schemeClr>
                </a:solidFill>
                <a:ln w="0">
                  <a:noFill/>
                  <a:prstDash val="solid"/>
                  <a:round/>
                  <a:headEnd/>
                  <a:tailEnd/>
                </a:ln>
              </p:spPr>
              <p:txBody>
                <a:bodyPr vert="horz" wrap="square" lIns="91299" tIns="45649" rIns="91299" bIns="45649" numCol="1" anchor="t" anchorCtr="0" compatLnSpc="1">
                  <a:prstTxWarp prst="textNoShape">
                    <a:avLst/>
                  </a:prstTxWarp>
                </a:bodyPr>
                <a:lstStyle/>
                <a:p>
                  <a:endParaRPr lang="en-US" sz="1798" dirty="0"/>
                </a:p>
              </p:txBody>
            </p:sp>
            <p:sp>
              <p:nvSpPr>
                <p:cNvPr id="90" name="Freeform 985"/>
                <p:cNvSpPr>
                  <a:spLocks/>
                </p:cNvSpPr>
                <p:nvPr/>
              </p:nvSpPr>
              <p:spPr bwMode="auto">
                <a:xfrm>
                  <a:off x="6959314" y="5294439"/>
                  <a:ext cx="541972" cy="182256"/>
                </a:xfrm>
                <a:custGeom>
                  <a:avLst/>
                  <a:gdLst>
                    <a:gd name="T0" fmla="*/ 92 w 113"/>
                    <a:gd name="T1" fmla="*/ 0 h 38"/>
                    <a:gd name="T2" fmla="*/ 113 w 113"/>
                    <a:gd name="T3" fmla="*/ 14 h 38"/>
                    <a:gd name="T4" fmla="*/ 93 w 113"/>
                    <a:gd name="T5" fmla="*/ 23 h 38"/>
                    <a:gd name="T6" fmla="*/ 70 w 113"/>
                    <a:gd name="T7" fmla="*/ 31 h 38"/>
                    <a:gd name="T8" fmla="*/ 42 w 113"/>
                    <a:gd name="T9" fmla="*/ 37 h 38"/>
                    <a:gd name="T10" fmla="*/ 11 w 113"/>
                    <a:gd name="T11" fmla="*/ 38 h 38"/>
                    <a:gd name="T12" fmla="*/ 11 w 113"/>
                    <a:gd name="T13" fmla="*/ 38 h 38"/>
                    <a:gd name="T14" fmla="*/ 7 w 113"/>
                    <a:gd name="T15" fmla="*/ 38 h 38"/>
                    <a:gd name="T16" fmla="*/ 0 w 113"/>
                    <a:gd name="T17" fmla="*/ 38 h 38"/>
                    <a:gd name="T18" fmla="*/ 4 w 113"/>
                    <a:gd name="T19" fmla="*/ 9 h 38"/>
                    <a:gd name="T20" fmla="*/ 5 w 113"/>
                    <a:gd name="T21" fmla="*/ 9 h 38"/>
                    <a:gd name="T22" fmla="*/ 8 w 113"/>
                    <a:gd name="T23" fmla="*/ 9 h 38"/>
                    <a:gd name="T24" fmla="*/ 12 w 113"/>
                    <a:gd name="T25" fmla="*/ 10 h 38"/>
                    <a:gd name="T26" fmla="*/ 17 w 113"/>
                    <a:gd name="T27" fmla="*/ 10 h 38"/>
                    <a:gd name="T28" fmla="*/ 24 w 113"/>
                    <a:gd name="T29" fmla="*/ 12 h 38"/>
                    <a:gd name="T30" fmla="*/ 34 w 113"/>
                    <a:gd name="T31" fmla="*/ 12 h 38"/>
                    <a:gd name="T32" fmla="*/ 53 w 113"/>
                    <a:gd name="T33" fmla="*/ 10 h 38"/>
                    <a:gd name="T34" fmla="*/ 72 w 113"/>
                    <a:gd name="T35" fmla="*/ 6 h 38"/>
                    <a:gd name="T36" fmla="*/ 92 w 113"/>
                    <a:gd name="T37"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3" h="38">
                      <a:moveTo>
                        <a:pt x="92" y="0"/>
                      </a:moveTo>
                      <a:lnTo>
                        <a:pt x="113" y="14"/>
                      </a:lnTo>
                      <a:lnTo>
                        <a:pt x="93" y="23"/>
                      </a:lnTo>
                      <a:lnTo>
                        <a:pt x="70" y="31"/>
                      </a:lnTo>
                      <a:lnTo>
                        <a:pt x="42" y="37"/>
                      </a:lnTo>
                      <a:lnTo>
                        <a:pt x="11" y="38"/>
                      </a:lnTo>
                      <a:lnTo>
                        <a:pt x="11" y="38"/>
                      </a:lnTo>
                      <a:lnTo>
                        <a:pt x="7" y="38"/>
                      </a:lnTo>
                      <a:lnTo>
                        <a:pt x="0" y="38"/>
                      </a:lnTo>
                      <a:lnTo>
                        <a:pt x="4" y="9"/>
                      </a:lnTo>
                      <a:lnTo>
                        <a:pt x="5" y="9"/>
                      </a:lnTo>
                      <a:lnTo>
                        <a:pt x="8" y="9"/>
                      </a:lnTo>
                      <a:lnTo>
                        <a:pt x="12" y="10"/>
                      </a:lnTo>
                      <a:lnTo>
                        <a:pt x="17" y="10"/>
                      </a:lnTo>
                      <a:lnTo>
                        <a:pt x="24" y="12"/>
                      </a:lnTo>
                      <a:lnTo>
                        <a:pt x="34" y="12"/>
                      </a:lnTo>
                      <a:lnTo>
                        <a:pt x="53" y="10"/>
                      </a:lnTo>
                      <a:lnTo>
                        <a:pt x="72" y="6"/>
                      </a:lnTo>
                      <a:lnTo>
                        <a:pt x="92" y="0"/>
                      </a:lnTo>
                      <a:close/>
                    </a:path>
                  </a:pathLst>
                </a:custGeom>
                <a:solidFill>
                  <a:schemeClr val="tx1">
                    <a:lumMod val="85000"/>
                    <a:lumOff val="15000"/>
                  </a:schemeClr>
                </a:solidFill>
                <a:ln w="0">
                  <a:noFill/>
                  <a:prstDash val="solid"/>
                  <a:round/>
                  <a:headEnd/>
                  <a:tailEnd/>
                </a:ln>
              </p:spPr>
              <p:txBody>
                <a:bodyPr vert="horz" wrap="square" lIns="91299" tIns="45649" rIns="91299" bIns="45649" numCol="1" anchor="t" anchorCtr="0" compatLnSpc="1">
                  <a:prstTxWarp prst="textNoShape">
                    <a:avLst/>
                  </a:prstTxWarp>
                </a:bodyPr>
                <a:lstStyle/>
                <a:p>
                  <a:endParaRPr lang="en-US" sz="1798"/>
                </a:p>
              </p:txBody>
            </p:sp>
          </p:grpSp>
          <p:grpSp>
            <p:nvGrpSpPr>
              <p:cNvPr id="80" name="Group 79"/>
              <p:cNvGrpSpPr/>
              <p:nvPr/>
            </p:nvGrpSpPr>
            <p:grpSpPr>
              <a:xfrm>
                <a:off x="6146362" y="4622971"/>
                <a:ext cx="1448452" cy="1419675"/>
                <a:chOff x="6359791" y="4622971"/>
                <a:chExt cx="1448452" cy="1419675"/>
              </a:xfrm>
              <a:solidFill>
                <a:schemeClr val="tx1">
                  <a:lumMod val="85000"/>
                  <a:lumOff val="15000"/>
                </a:schemeClr>
              </a:solidFill>
            </p:grpSpPr>
            <p:sp>
              <p:nvSpPr>
                <p:cNvPr id="85" name="Freeform 974"/>
                <p:cNvSpPr>
                  <a:spLocks/>
                </p:cNvSpPr>
                <p:nvPr/>
              </p:nvSpPr>
              <p:spPr bwMode="auto">
                <a:xfrm>
                  <a:off x="6359791" y="4622971"/>
                  <a:ext cx="791374" cy="1419675"/>
                </a:xfrm>
                <a:custGeom>
                  <a:avLst/>
                  <a:gdLst>
                    <a:gd name="T0" fmla="*/ 153 w 165"/>
                    <a:gd name="T1" fmla="*/ 0 h 296"/>
                    <a:gd name="T2" fmla="*/ 154 w 165"/>
                    <a:gd name="T3" fmla="*/ 2 h 296"/>
                    <a:gd name="T4" fmla="*/ 155 w 165"/>
                    <a:gd name="T5" fmla="*/ 9 h 296"/>
                    <a:gd name="T6" fmla="*/ 158 w 165"/>
                    <a:gd name="T7" fmla="*/ 19 h 296"/>
                    <a:gd name="T8" fmla="*/ 162 w 165"/>
                    <a:gd name="T9" fmla="*/ 33 h 296"/>
                    <a:gd name="T10" fmla="*/ 163 w 165"/>
                    <a:gd name="T11" fmla="*/ 50 h 296"/>
                    <a:gd name="T12" fmla="*/ 165 w 165"/>
                    <a:gd name="T13" fmla="*/ 69 h 296"/>
                    <a:gd name="T14" fmla="*/ 163 w 165"/>
                    <a:gd name="T15" fmla="*/ 90 h 296"/>
                    <a:gd name="T16" fmla="*/ 159 w 165"/>
                    <a:gd name="T17" fmla="*/ 114 h 296"/>
                    <a:gd name="T18" fmla="*/ 153 w 165"/>
                    <a:gd name="T19" fmla="*/ 140 h 296"/>
                    <a:gd name="T20" fmla="*/ 142 w 165"/>
                    <a:gd name="T21" fmla="*/ 165 h 296"/>
                    <a:gd name="T22" fmla="*/ 128 w 165"/>
                    <a:gd name="T23" fmla="*/ 192 h 296"/>
                    <a:gd name="T24" fmla="*/ 107 w 165"/>
                    <a:gd name="T25" fmla="*/ 218 h 296"/>
                    <a:gd name="T26" fmla="*/ 81 w 165"/>
                    <a:gd name="T27" fmla="*/ 245 h 296"/>
                    <a:gd name="T28" fmla="*/ 49 w 165"/>
                    <a:gd name="T29" fmla="*/ 271 h 296"/>
                    <a:gd name="T30" fmla="*/ 9 w 165"/>
                    <a:gd name="T31" fmla="*/ 296 h 296"/>
                    <a:gd name="T32" fmla="*/ 0 w 165"/>
                    <a:gd name="T33" fmla="*/ 241 h 296"/>
                    <a:gd name="T34" fmla="*/ 1 w 165"/>
                    <a:gd name="T35" fmla="*/ 239 h 296"/>
                    <a:gd name="T36" fmla="*/ 7 w 165"/>
                    <a:gd name="T37" fmla="*/ 238 h 296"/>
                    <a:gd name="T38" fmla="*/ 17 w 165"/>
                    <a:gd name="T39" fmla="*/ 234 h 296"/>
                    <a:gd name="T40" fmla="*/ 28 w 165"/>
                    <a:gd name="T41" fmla="*/ 228 h 296"/>
                    <a:gd name="T42" fmla="*/ 41 w 165"/>
                    <a:gd name="T43" fmla="*/ 221 h 296"/>
                    <a:gd name="T44" fmla="*/ 56 w 165"/>
                    <a:gd name="T45" fmla="*/ 212 h 296"/>
                    <a:gd name="T46" fmla="*/ 70 w 165"/>
                    <a:gd name="T47" fmla="*/ 200 h 296"/>
                    <a:gd name="T48" fmla="*/ 85 w 165"/>
                    <a:gd name="T49" fmla="*/ 187 h 296"/>
                    <a:gd name="T50" fmla="*/ 98 w 165"/>
                    <a:gd name="T51" fmla="*/ 173 h 296"/>
                    <a:gd name="T52" fmla="*/ 110 w 165"/>
                    <a:gd name="T53" fmla="*/ 154 h 296"/>
                    <a:gd name="T54" fmla="*/ 117 w 165"/>
                    <a:gd name="T55" fmla="*/ 135 h 296"/>
                    <a:gd name="T56" fmla="*/ 124 w 165"/>
                    <a:gd name="T57" fmla="*/ 114 h 296"/>
                    <a:gd name="T58" fmla="*/ 125 w 165"/>
                    <a:gd name="T59" fmla="*/ 89 h 296"/>
                    <a:gd name="T60" fmla="*/ 123 w 165"/>
                    <a:gd name="T61" fmla="*/ 63 h 296"/>
                    <a:gd name="T62" fmla="*/ 113 w 165"/>
                    <a:gd name="T63" fmla="*/ 34 h 296"/>
                    <a:gd name="T64" fmla="*/ 99 w 165"/>
                    <a:gd name="T65" fmla="*/ 2 h 296"/>
                    <a:gd name="T66" fmla="*/ 153 w 165"/>
                    <a:gd name="T67" fmla="*/ 0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5" h="296">
                      <a:moveTo>
                        <a:pt x="153" y="0"/>
                      </a:moveTo>
                      <a:lnTo>
                        <a:pt x="154" y="2"/>
                      </a:lnTo>
                      <a:lnTo>
                        <a:pt x="155" y="9"/>
                      </a:lnTo>
                      <a:lnTo>
                        <a:pt x="158" y="19"/>
                      </a:lnTo>
                      <a:lnTo>
                        <a:pt x="162" y="33"/>
                      </a:lnTo>
                      <a:lnTo>
                        <a:pt x="163" y="50"/>
                      </a:lnTo>
                      <a:lnTo>
                        <a:pt x="165" y="69"/>
                      </a:lnTo>
                      <a:lnTo>
                        <a:pt x="163" y="90"/>
                      </a:lnTo>
                      <a:lnTo>
                        <a:pt x="159" y="114"/>
                      </a:lnTo>
                      <a:lnTo>
                        <a:pt x="153" y="140"/>
                      </a:lnTo>
                      <a:lnTo>
                        <a:pt x="142" y="165"/>
                      </a:lnTo>
                      <a:lnTo>
                        <a:pt x="128" y="192"/>
                      </a:lnTo>
                      <a:lnTo>
                        <a:pt x="107" y="218"/>
                      </a:lnTo>
                      <a:lnTo>
                        <a:pt x="81" y="245"/>
                      </a:lnTo>
                      <a:lnTo>
                        <a:pt x="49" y="271"/>
                      </a:lnTo>
                      <a:lnTo>
                        <a:pt x="9" y="296"/>
                      </a:lnTo>
                      <a:lnTo>
                        <a:pt x="0" y="241"/>
                      </a:lnTo>
                      <a:lnTo>
                        <a:pt x="1" y="239"/>
                      </a:lnTo>
                      <a:lnTo>
                        <a:pt x="7" y="238"/>
                      </a:lnTo>
                      <a:lnTo>
                        <a:pt x="17" y="234"/>
                      </a:lnTo>
                      <a:lnTo>
                        <a:pt x="28" y="228"/>
                      </a:lnTo>
                      <a:lnTo>
                        <a:pt x="41" y="221"/>
                      </a:lnTo>
                      <a:lnTo>
                        <a:pt x="56" y="212"/>
                      </a:lnTo>
                      <a:lnTo>
                        <a:pt x="70" y="200"/>
                      </a:lnTo>
                      <a:lnTo>
                        <a:pt x="85" y="187"/>
                      </a:lnTo>
                      <a:lnTo>
                        <a:pt x="98" y="173"/>
                      </a:lnTo>
                      <a:lnTo>
                        <a:pt x="110" y="154"/>
                      </a:lnTo>
                      <a:lnTo>
                        <a:pt x="117" y="135"/>
                      </a:lnTo>
                      <a:lnTo>
                        <a:pt x="124" y="114"/>
                      </a:lnTo>
                      <a:lnTo>
                        <a:pt x="125" y="89"/>
                      </a:lnTo>
                      <a:lnTo>
                        <a:pt x="123" y="63"/>
                      </a:lnTo>
                      <a:lnTo>
                        <a:pt x="113" y="34"/>
                      </a:lnTo>
                      <a:lnTo>
                        <a:pt x="99" y="2"/>
                      </a:lnTo>
                      <a:lnTo>
                        <a:pt x="153" y="0"/>
                      </a:lnTo>
                      <a:close/>
                    </a:path>
                  </a:pathLst>
                </a:custGeom>
                <a:solidFill>
                  <a:schemeClr val="tx1">
                    <a:lumMod val="65000"/>
                    <a:lumOff val="35000"/>
                  </a:schemeClr>
                </a:solidFill>
                <a:ln w="0">
                  <a:solidFill>
                    <a:schemeClr val="tx1">
                      <a:lumMod val="65000"/>
                      <a:lumOff val="35000"/>
                    </a:schemeClr>
                  </a:solidFill>
                  <a:prstDash val="solid"/>
                  <a:round/>
                  <a:headEnd/>
                  <a:tailEnd/>
                </a:ln>
              </p:spPr>
              <p:txBody>
                <a:bodyPr vert="horz" wrap="square" lIns="91299" tIns="45649" rIns="91299" bIns="45649" numCol="1" anchor="t" anchorCtr="0" compatLnSpc="1">
                  <a:prstTxWarp prst="textNoShape">
                    <a:avLst/>
                  </a:prstTxWarp>
                </a:bodyPr>
                <a:lstStyle/>
                <a:p>
                  <a:endParaRPr lang="en-US" sz="1798"/>
                </a:p>
              </p:txBody>
            </p:sp>
            <p:sp>
              <p:nvSpPr>
                <p:cNvPr id="86" name="Freeform 976"/>
                <p:cNvSpPr>
                  <a:spLocks/>
                </p:cNvSpPr>
                <p:nvPr/>
              </p:nvSpPr>
              <p:spPr bwMode="auto">
                <a:xfrm>
                  <a:off x="6959314" y="4829209"/>
                  <a:ext cx="848929" cy="647488"/>
                </a:xfrm>
                <a:custGeom>
                  <a:avLst/>
                  <a:gdLst>
                    <a:gd name="T0" fmla="*/ 144 w 177"/>
                    <a:gd name="T1" fmla="*/ 0 h 135"/>
                    <a:gd name="T2" fmla="*/ 177 w 177"/>
                    <a:gd name="T3" fmla="*/ 17 h 135"/>
                    <a:gd name="T4" fmla="*/ 177 w 177"/>
                    <a:gd name="T5" fmla="*/ 20 h 135"/>
                    <a:gd name="T6" fmla="*/ 176 w 177"/>
                    <a:gd name="T7" fmla="*/ 25 h 135"/>
                    <a:gd name="T8" fmla="*/ 173 w 177"/>
                    <a:gd name="T9" fmla="*/ 34 h 135"/>
                    <a:gd name="T10" fmla="*/ 170 w 177"/>
                    <a:gd name="T11" fmla="*/ 44 h 135"/>
                    <a:gd name="T12" fmla="*/ 164 w 177"/>
                    <a:gd name="T13" fmla="*/ 58 h 135"/>
                    <a:gd name="T14" fmla="*/ 156 w 177"/>
                    <a:gd name="T15" fmla="*/ 71 h 135"/>
                    <a:gd name="T16" fmla="*/ 146 w 177"/>
                    <a:gd name="T17" fmla="*/ 84 h 135"/>
                    <a:gd name="T18" fmla="*/ 132 w 177"/>
                    <a:gd name="T19" fmla="*/ 98 h 135"/>
                    <a:gd name="T20" fmla="*/ 114 w 177"/>
                    <a:gd name="T21" fmla="*/ 110 h 135"/>
                    <a:gd name="T22" fmla="*/ 93 w 177"/>
                    <a:gd name="T23" fmla="*/ 120 h 135"/>
                    <a:gd name="T24" fmla="*/ 67 w 177"/>
                    <a:gd name="T25" fmla="*/ 128 h 135"/>
                    <a:gd name="T26" fmla="*/ 37 w 177"/>
                    <a:gd name="T27" fmla="*/ 134 h 135"/>
                    <a:gd name="T28" fmla="*/ 0 w 177"/>
                    <a:gd name="T29" fmla="*/ 135 h 135"/>
                    <a:gd name="T30" fmla="*/ 4 w 177"/>
                    <a:gd name="T31" fmla="*/ 106 h 135"/>
                    <a:gd name="T32" fmla="*/ 7 w 177"/>
                    <a:gd name="T33" fmla="*/ 106 h 135"/>
                    <a:gd name="T34" fmla="*/ 13 w 177"/>
                    <a:gd name="T35" fmla="*/ 107 h 135"/>
                    <a:gd name="T36" fmla="*/ 23 w 177"/>
                    <a:gd name="T37" fmla="*/ 109 h 135"/>
                    <a:gd name="T38" fmla="*/ 36 w 177"/>
                    <a:gd name="T39" fmla="*/ 109 h 135"/>
                    <a:gd name="T40" fmla="*/ 49 w 177"/>
                    <a:gd name="T41" fmla="*/ 107 h 135"/>
                    <a:gd name="T42" fmla="*/ 64 w 177"/>
                    <a:gd name="T43" fmla="*/ 106 h 135"/>
                    <a:gd name="T44" fmla="*/ 80 w 177"/>
                    <a:gd name="T45" fmla="*/ 101 h 135"/>
                    <a:gd name="T46" fmla="*/ 96 w 177"/>
                    <a:gd name="T47" fmla="*/ 94 h 135"/>
                    <a:gd name="T48" fmla="*/ 110 w 177"/>
                    <a:gd name="T49" fmla="*/ 84 h 135"/>
                    <a:gd name="T50" fmla="*/ 123 w 177"/>
                    <a:gd name="T51" fmla="*/ 69 h 135"/>
                    <a:gd name="T52" fmla="*/ 134 w 177"/>
                    <a:gd name="T53" fmla="*/ 52 h 135"/>
                    <a:gd name="T54" fmla="*/ 142 w 177"/>
                    <a:gd name="T55" fmla="*/ 29 h 135"/>
                    <a:gd name="T56" fmla="*/ 144 w 177"/>
                    <a:gd name="T57" fmla="*/ 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77" h="135">
                      <a:moveTo>
                        <a:pt x="144" y="0"/>
                      </a:moveTo>
                      <a:lnTo>
                        <a:pt x="177" y="17"/>
                      </a:lnTo>
                      <a:lnTo>
                        <a:pt x="177" y="20"/>
                      </a:lnTo>
                      <a:lnTo>
                        <a:pt x="176" y="25"/>
                      </a:lnTo>
                      <a:lnTo>
                        <a:pt x="173" y="34"/>
                      </a:lnTo>
                      <a:lnTo>
                        <a:pt x="170" y="44"/>
                      </a:lnTo>
                      <a:lnTo>
                        <a:pt x="164" y="58"/>
                      </a:lnTo>
                      <a:lnTo>
                        <a:pt x="156" y="71"/>
                      </a:lnTo>
                      <a:lnTo>
                        <a:pt x="146" y="84"/>
                      </a:lnTo>
                      <a:lnTo>
                        <a:pt x="132" y="98"/>
                      </a:lnTo>
                      <a:lnTo>
                        <a:pt x="114" y="110"/>
                      </a:lnTo>
                      <a:lnTo>
                        <a:pt x="93" y="120"/>
                      </a:lnTo>
                      <a:lnTo>
                        <a:pt x="67" y="128"/>
                      </a:lnTo>
                      <a:lnTo>
                        <a:pt x="37" y="134"/>
                      </a:lnTo>
                      <a:lnTo>
                        <a:pt x="0" y="135"/>
                      </a:lnTo>
                      <a:lnTo>
                        <a:pt x="4" y="106"/>
                      </a:lnTo>
                      <a:lnTo>
                        <a:pt x="7" y="106"/>
                      </a:lnTo>
                      <a:lnTo>
                        <a:pt x="13" y="107"/>
                      </a:lnTo>
                      <a:lnTo>
                        <a:pt x="23" y="109"/>
                      </a:lnTo>
                      <a:lnTo>
                        <a:pt x="36" y="109"/>
                      </a:lnTo>
                      <a:lnTo>
                        <a:pt x="49" y="107"/>
                      </a:lnTo>
                      <a:lnTo>
                        <a:pt x="64" y="106"/>
                      </a:lnTo>
                      <a:lnTo>
                        <a:pt x="80" y="101"/>
                      </a:lnTo>
                      <a:lnTo>
                        <a:pt x="96" y="94"/>
                      </a:lnTo>
                      <a:lnTo>
                        <a:pt x="110" y="84"/>
                      </a:lnTo>
                      <a:lnTo>
                        <a:pt x="123" y="69"/>
                      </a:lnTo>
                      <a:lnTo>
                        <a:pt x="134" y="52"/>
                      </a:lnTo>
                      <a:lnTo>
                        <a:pt x="142" y="29"/>
                      </a:lnTo>
                      <a:lnTo>
                        <a:pt x="144" y="0"/>
                      </a:lnTo>
                      <a:close/>
                    </a:path>
                  </a:pathLst>
                </a:custGeom>
                <a:solidFill>
                  <a:schemeClr val="tx1">
                    <a:lumMod val="65000"/>
                    <a:lumOff val="35000"/>
                  </a:schemeClr>
                </a:solidFill>
                <a:ln w="0">
                  <a:solidFill>
                    <a:schemeClr val="tx1">
                      <a:lumMod val="65000"/>
                      <a:lumOff val="35000"/>
                    </a:schemeClr>
                  </a:solidFill>
                  <a:prstDash val="solid"/>
                  <a:round/>
                  <a:headEnd/>
                  <a:tailEnd/>
                </a:ln>
              </p:spPr>
              <p:txBody>
                <a:bodyPr vert="horz" wrap="square" lIns="91299" tIns="45649" rIns="91299" bIns="45649" numCol="1" anchor="t" anchorCtr="0" compatLnSpc="1">
                  <a:prstTxWarp prst="textNoShape">
                    <a:avLst/>
                  </a:prstTxWarp>
                </a:bodyPr>
                <a:lstStyle/>
                <a:p>
                  <a:endParaRPr lang="en-US" sz="1798"/>
                </a:p>
              </p:txBody>
            </p:sp>
          </p:grpSp>
          <p:sp>
            <p:nvSpPr>
              <p:cNvPr id="81" name="Freeform 971"/>
              <p:cNvSpPr>
                <a:spLocks/>
              </p:cNvSpPr>
              <p:nvPr/>
            </p:nvSpPr>
            <p:spPr bwMode="auto">
              <a:xfrm>
                <a:off x="3781833" y="3506059"/>
                <a:ext cx="1741022" cy="1635505"/>
              </a:xfrm>
              <a:custGeom>
                <a:avLst/>
                <a:gdLst>
                  <a:gd name="T0" fmla="*/ 182 w 363"/>
                  <a:gd name="T1" fmla="*/ 0 h 341"/>
                  <a:gd name="T2" fmla="*/ 217 w 363"/>
                  <a:gd name="T3" fmla="*/ 4 h 341"/>
                  <a:gd name="T4" fmla="*/ 252 w 363"/>
                  <a:gd name="T5" fmla="*/ 15 h 341"/>
                  <a:gd name="T6" fmla="*/ 283 w 363"/>
                  <a:gd name="T7" fmla="*/ 32 h 341"/>
                  <a:gd name="T8" fmla="*/ 309 w 363"/>
                  <a:gd name="T9" fmla="*/ 55 h 341"/>
                  <a:gd name="T10" fmla="*/ 331 w 363"/>
                  <a:gd name="T11" fmla="*/ 83 h 341"/>
                  <a:gd name="T12" fmla="*/ 348 w 363"/>
                  <a:gd name="T13" fmla="*/ 116 h 341"/>
                  <a:gd name="T14" fmla="*/ 359 w 363"/>
                  <a:gd name="T15" fmla="*/ 151 h 341"/>
                  <a:gd name="T16" fmla="*/ 363 w 363"/>
                  <a:gd name="T17" fmla="*/ 189 h 341"/>
                  <a:gd name="T18" fmla="*/ 359 w 363"/>
                  <a:gd name="T19" fmla="*/ 220 h 341"/>
                  <a:gd name="T20" fmla="*/ 351 w 363"/>
                  <a:gd name="T21" fmla="*/ 249 h 341"/>
                  <a:gd name="T22" fmla="*/ 338 w 363"/>
                  <a:gd name="T23" fmla="*/ 274 h 341"/>
                  <a:gd name="T24" fmla="*/ 320 w 363"/>
                  <a:gd name="T25" fmla="*/ 295 h 341"/>
                  <a:gd name="T26" fmla="*/ 299 w 363"/>
                  <a:gd name="T27" fmla="*/ 311 h 341"/>
                  <a:gd name="T28" fmla="*/ 272 w 363"/>
                  <a:gd name="T29" fmla="*/ 324 h 341"/>
                  <a:gd name="T30" fmla="*/ 245 w 363"/>
                  <a:gd name="T31" fmla="*/ 333 h 341"/>
                  <a:gd name="T32" fmla="*/ 214 w 363"/>
                  <a:gd name="T33" fmla="*/ 338 h 341"/>
                  <a:gd name="T34" fmla="*/ 182 w 363"/>
                  <a:gd name="T35" fmla="*/ 341 h 341"/>
                  <a:gd name="T36" fmla="*/ 149 w 363"/>
                  <a:gd name="T37" fmla="*/ 338 h 341"/>
                  <a:gd name="T38" fmla="*/ 118 w 363"/>
                  <a:gd name="T39" fmla="*/ 333 h 341"/>
                  <a:gd name="T40" fmla="*/ 91 w 363"/>
                  <a:gd name="T41" fmla="*/ 324 h 341"/>
                  <a:gd name="T42" fmla="*/ 66 w 363"/>
                  <a:gd name="T43" fmla="*/ 311 h 341"/>
                  <a:gd name="T44" fmla="*/ 43 w 363"/>
                  <a:gd name="T45" fmla="*/ 295 h 341"/>
                  <a:gd name="T46" fmla="*/ 25 w 363"/>
                  <a:gd name="T47" fmla="*/ 274 h 341"/>
                  <a:gd name="T48" fmla="*/ 12 w 363"/>
                  <a:gd name="T49" fmla="*/ 249 h 341"/>
                  <a:gd name="T50" fmla="*/ 4 w 363"/>
                  <a:gd name="T51" fmla="*/ 220 h 341"/>
                  <a:gd name="T52" fmla="*/ 0 w 363"/>
                  <a:gd name="T53" fmla="*/ 189 h 341"/>
                  <a:gd name="T54" fmla="*/ 4 w 363"/>
                  <a:gd name="T55" fmla="*/ 151 h 341"/>
                  <a:gd name="T56" fmla="*/ 15 w 363"/>
                  <a:gd name="T57" fmla="*/ 116 h 341"/>
                  <a:gd name="T58" fmla="*/ 32 w 363"/>
                  <a:gd name="T59" fmla="*/ 83 h 341"/>
                  <a:gd name="T60" fmla="*/ 54 w 363"/>
                  <a:gd name="T61" fmla="*/ 55 h 341"/>
                  <a:gd name="T62" fmla="*/ 80 w 363"/>
                  <a:gd name="T63" fmla="*/ 32 h 341"/>
                  <a:gd name="T64" fmla="*/ 111 w 363"/>
                  <a:gd name="T65" fmla="*/ 15 h 341"/>
                  <a:gd name="T66" fmla="*/ 145 w 363"/>
                  <a:gd name="T67" fmla="*/ 4 h 341"/>
                  <a:gd name="T68" fmla="*/ 182 w 363"/>
                  <a:gd name="T69" fmla="*/ 0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3" h="341">
                    <a:moveTo>
                      <a:pt x="182" y="0"/>
                    </a:moveTo>
                    <a:lnTo>
                      <a:pt x="217" y="4"/>
                    </a:lnTo>
                    <a:lnTo>
                      <a:pt x="252" y="15"/>
                    </a:lnTo>
                    <a:lnTo>
                      <a:pt x="283" y="32"/>
                    </a:lnTo>
                    <a:lnTo>
                      <a:pt x="309" y="55"/>
                    </a:lnTo>
                    <a:lnTo>
                      <a:pt x="331" y="83"/>
                    </a:lnTo>
                    <a:lnTo>
                      <a:pt x="348" y="116"/>
                    </a:lnTo>
                    <a:lnTo>
                      <a:pt x="359" y="151"/>
                    </a:lnTo>
                    <a:lnTo>
                      <a:pt x="363" y="189"/>
                    </a:lnTo>
                    <a:lnTo>
                      <a:pt x="359" y="220"/>
                    </a:lnTo>
                    <a:lnTo>
                      <a:pt x="351" y="249"/>
                    </a:lnTo>
                    <a:lnTo>
                      <a:pt x="338" y="274"/>
                    </a:lnTo>
                    <a:lnTo>
                      <a:pt x="320" y="295"/>
                    </a:lnTo>
                    <a:lnTo>
                      <a:pt x="299" y="311"/>
                    </a:lnTo>
                    <a:lnTo>
                      <a:pt x="272" y="324"/>
                    </a:lnTo>
                    <a:lnTo>
                      <a:pt x="245" y="333"/>
                    </a:lnTo>
                    <a:lnTo>
                      <a:pt x="214" y="338"/>
                    </a:lnTo>
                    <a:lnTo>
                      <a:pt x="182" y="341"/>
                    </a:lnTo>
                    <a:lnTo>
                      <a:pt x="149" y="338"/>
                    </a:lnTo>
                    <a:lnTo>
                      <a:pt x="118" y="333"/>
                    </a:lnTo>
                    <a:lnTo>
                      <a:pt x="91" y="324"/>
                    </a:lnTo>
                    <a:lnTo>
                      <a:pt x="66" y="311"/>
                    </a:lnTo>
                    <a:lnTo>
                      <a:pt x="43" y="295"/>
                    </a:lnTo>
                    <a:lnTo>
                      <a:pt x="25" y="274"/>
                    </a:lnTo>
                    <a:lnTo>
                      <a:pt x="12" y="249"/>
                    </a:lnTo>
                    <a:lnTo>
                      <a:pt x="4" y="220"/>
                    </a:lnTo>
                    <a:lnTo>
                      <a:pt x="0" y="189"/>
                    </a:lnTo>
                    <a:lnTo>
                      <a:pt x="4" y="151"/>
                    </a:lnTo>
                    <a:lnTo>
                      <a:pt x="15" y="116"/>
                    </a:lnTo>
                    <a:lnTo>
                      <a:pt x="32" y="83"/>
                    </a:lnTo>
                    <a:lnTo>
                      <a:pt x="54" y="55"/>
                    </a:lnTo>
                    <a:lnTo>
                      <a:pt x="80" y="32"/>
                    </a:lnTo>
                    <a:lnTo>
                      <a:pt x="111" y="15"/>
                    </a:lnTo>
                    <a:lnTo>
                      <a:pt x="145" y="4"/>
                    </a:lnTo>
                    <a:lnTo>
                      <a:pt x="182" y="0"/>
                    </a:lnTo>
                    <a:close/>
                  </a:path>
                </a:pathLst>
              </a:custGeom>
              <a:solidFill>
                <a:schemeClr val="accent2"/>
              </a:solidFill>
              <a:ln w="0">
                <a:noFill/>
                <a:prstDash val="solid"/>
                <a:round/>
                <a:headEnd/>
                <a:tailEnd/>
              </a:ln>
            </p:spPr>
            <p:txBody>
              <a:bodyPr vert="horz" wrap="square" lIns="91299" tIns="45649" rIns="91299" bIns="45649" numCol="1" anchor="t" anchorCtr="0" compatLnSpc="1">
                <a:prstTxWarp prst="textNoShape">
                  <a:avLst/>
                </a:prstTxWarp>
              </a:bodyPr>
              <a:lstStyle/>
              <a:p>
                <a:endParaRPr lang="en-US" sz="1798"/>
              </a:p>
            </p:txBody>
          </p:sp>
          <p:sp>
            <p:nvSpPr>
              <p:cNvPr id="82" name="Freeform 979"/>
              <p:cNvSpPr>
                <a:spLocks/>
              </p:cNvSpPr>
              <p:nvPr/>
            </p:nvSpPr>
            <p:spPr bwMode="auto">
              <a:xfrm>
                <a:off x="4777044" y="1694865"/>
                <a:ext cx="2422083" cy="2631495"/>
              </a:xfrm>
              <a:custGeom>
                <a:avLst/>
                <a:gdLst>
                  <a:gd name="T0" fmla="*/ 307 w 613"/>
                  <a:gd name="T1" fmla="*/ 0 h 666"/>
                  <a:gd name="T2" fmla="*/ 351 w 613"/>
                  <a:gd name="T3" fmla="*/ 4 h 666"/>
                  <a:gd name="T4" fmla="*/ 394 w 613"/>
                  <a:gd name="T5" fmla="*/ 16 h 666"/>
                  <a:gd name="T6" fmla="*/ 435 w 613"/>
                  <a:gd name="T7" fmla="*/ 34 h 666"/>
                  <a:gd name="T8" fmla="*/ 473 w 613"/>
                  <a:gd name="T9" fmla="*/ 60 h 666"/>
                  <a:gd name="T10" fmla="*/ 507 w 613"/>
                  <a:gd name="T11" fmla="*/ 90 h 666"/>
                  <a:gd name="T12" fmla="*/ 537 w 613"/>
                  <a:gd name="T13" fmla="*/ 127 h 666"/>
                  <a:gd name="T14" fmla="*/ 563 w 613"/>
                  <a:gd name="T15" fmla="*/ 167 h 666"/>
                  <a:gd name="T16" fmla="*/ 584 w 613"/>
                  <a:gd name="T17" fmla="*/ 213 h 666"/>
                  <a:gd name="T18" fmla="*/ 600 w 613"/>
                  <a:gd name="T19" fmla="*/ 262 h 666"/>
                  <a:gd name="T20" fmla="*/ 609 w 613"/>
                  <a:gd name="T21" fmla="*/ 314 h 666"/>
                  <a:gd name="T22" fmla="*/ 613 w 613"/>
                  <a:gd name="T23" fmla="*/ 369 h 666"/>
                  <a:gd name="T24" fmla="*/ 609 w 613"/>
                  <a:gd name="T25" fmla="*/ 417 h 666"/>
                  <a:gd name="T26" fmla="*/ 601 w 613"/>
                  <a:gd name="T27" fmla="*/ 462 h 666"/>
                  <a:gd name="T28" fmla="*/ 588 w 613"/>
                  <a:gd name="T29" fmla="*/ 501 h 666"/>
                  <a:gd name="T30" fmla="*/ 571 w 613"/>
                  <a:gd name="T31" fmla="*/ 537 h 666"/>
                  <a:gd name="T32" fmla="*/ 549 w 613"/>
                  <a:gd name="T33" fmla="*/ 568 h 666"/>
                  <a:gd name="T34" fmla="*/ 523 w 613"/>
                  <a:gd name="T35" fmla="*/ 594 h 666"/>
                  <a:gd name="T36" fmla="*/ 494 w 613"/>
                  <a:gd name="T37" fmla="*/ 616 h 666"/>
                  <a:gd name="T38" fmla="*/ 461 w 613"/>
                  <a:gd name="T39" fmla="*/ 635 h 666"/>
                  <a:gd name="T40" fmla="*/ 426 w 613"/>
                  <a:gd name="T41" fmla="*/ 649 h 666"/>
                  <a:gd name="T42" fmla="*/ 388 w 613"/>
                  <a:gd name="T43" fmla="*/ 658 h 666"/>
                  <a:gd name="T44" fmla="*/ 347 w 613"/>
                  <a:gd name="T45" fmla="*/ 665 h 666"/>
                  <a:gd name="T46" fmla="*/ 307 w 613"/>
                  <a:gd name="T47" fmla="*/ 666 h 666"/>
                  <a:gd name="T48" fmla="*/ 265 w 613"/>
                  <a:gd name="T49" fmla="*/ 665 h 666"/>
                  <a:gd name="T50" fmla="*/ 224 w 613"/>
                  <a:gd name="T51" fmla="*/ 658 h 666"/>
                  <a:gd name="T52" fmla="*/ 188 w 613"/>
                  <a:gd name="T53" fmla="*/ 649 h 666"/>
                  <a:gd name="T54" fmla="*/ 151 w 613"/>
                  <a:gd name="T55" fmla="*/ 635 h 666"/>
                  <a:gd name="T56" fmla="*/ 119 w 613"/>
                  <a:gd name="T57" fmla="*/ 616 h 666"/>
                  <a:gd name="T58" fmla="*/ 89 w 613"/>
                  <a:gd name="T59" fmla="*/ 594 h 666"/>
                  <a:gd name="T60" fmla="*/ 63 w 613"/>
                  <a:gd name="T61" fmla="*/ 568 h 666"/>
                  <a:gd name="T62" fmla="*/ 42 w 613"/>
                  <a:gd name="T63" fmla="*/ 537 h 666"/>
                  <a:gd name="T64" fmla="*/ 24 w 613"/>
                  <a:gd name="T65" fmla="*/ 501 h 666"/>
                  <a:gd name="T66" fmla="*/ 11 w 613"/>
                  <a:gd name="T67" fmla="*/ 462 h 666"/>
                  <a:gd name="T68" fmla="*/ 3 w 613"/>
                  <a:gd name="T69" fmla="*/ 417 h 666"/>
                  <a:gd name="T70" fmla="*/ 0 w 613"/>
                  <a:gd name="T71" fmla="*/ 369 h 666"/>
                  <a:gd name="T72" fmla="*/ 3 w 613"/>
                  <a:gd name="T73" fmla="*/ 314 h 666"/>
                  <a:gd name="T74" fmla="*/ 13 w 613"/>
                  <a:gd name="T75" fmla="*/ 262 h 666"/>
                  <a:gd name="T76" fmla="*/ 28 w 613"/>
                  <a:gd name="T77" fmla="*/ 213 h 666"/>
                  <a:gd name="T78" fmla="*/ 49 w 613"/>
                  <a:gd name="T79" fmla="*/ 167 h 666"/>
                  <a:gd name="T80" fmla="*/ 75 w 613"/>
                  <a:gd name="T81" fmla="*/ 127 h 666"/>
                  <a:gd name="T82" fmla="*/ 105 w 613"/>
                  <a:gd name="T83" fmla="*/ 90 h 666"/>
                  <a:gd name="T84" fmla="*/ 139 w 613"/>
                  <a:gd name="T85" fmla="*/ 60 h 666"/>
                  <a:gd name="T86" fmla="*/ 177 w 613"/>
                  <a:gd name="T87" fmla="*/ 34 h 666"/>
                  <a:gd name="T88" fmla="*/ 218 w 613"/>
                  <a:gd name="T89" fmla="*/ 16 h 666"/>
                  <a:gd name="T90" fmla="*/ 261 w 613"/>
                  <a:gd name="T91" fmla="*/ 4 h 666"/>
                  <a:gd name="T92" fmla="*/ 307 w 613"/>
                  <a:gd name="T93" fmla="*/ 0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13" h="666">
                    <a:moveTo>
                      <a:pt x="307" y="0"/>
                    </a:moveTo>
                    <a:lnTo>
                      <a:pt x="351" y="4"/>
                    </a:lnTo>
                    <a:lnTo>
                      <a:pt x="394" y="16"/>
                    </a:lnTo>
                    <a:lnTo>
                      <a:pt x="435" y="34"/>
                    </a:lnTo>
                    <a:lnTo>
                      <a:pt x="473" y="60"/>
                    </a:lnTo>
                    <a:lnTo>
                      <a:pt x="507" y="90"/>
                    </a:lnTo>
                    <a:lnTo>
                      <a:pt x="537" y="127"/>
                    </a:lnTo>
                    <a:lnTo>
                      <a:pt x="563" y="167"/>
                    </a:lnTo>
                    <a:lnTo>
                      <a:pt x="584" y="213"/>
                    </a:lnTo>
                    <a:lnTo>
                      <a:pt x="600" y="262"/>
                    </a:lnTo>
                    <a:lnTo>
                      <a:pt x="609" y="314"/>
                    </a:lnTo>
                    <a:lnTo>
                      <a:pt x="613" y="369"/>
                    </a:lnTo>
                    <a:lnTo>
                      <a:pt x="609" y="417"/>
                    </a:lnTo>
                    <a:lnTo>
                      <a:pt x="601" y="462"/>
                    </a:lnTo>
                    <a:lnTo>
                      <a:pt x="588" y="501"/>
                    </a:lnTo>
                    <a:lnTo>
                      <a:pt x="571" y="537"/>
                    </a:lnTo>
                    <a:lnTo>
                      <a:pt x="549" y="568"/>
                    </a:lnTo>
                    <a:lnTo>
                      <a:pt x="523" y="594"/>
                    </a:lnTo>
                    <a:lnTo>
                      <a:pt x="494" y="616"/>
                    </a:lnTo>
                    <a:lnTo>
                      <a:pt x="461" y="635"/>
                    </a:lnTo>
                    <a:lnTo>
                      <a:pt x="426" y="649"/>
                    </a:lnTo>
                    <a:lnTo>
                      <a:pt x="388" y="658"/>
                    </a:lnTo>
                    <a:lnTo>
                      <a:pt x="347" y="665"/>
                    </a:lnTo>
                    <a:lnTo>
                      <a:pt x="307" y="666"/>
                    </a:lnTo>
                    <a:lnTo>
                      <a:pt x="265" y="665"/>
                    </a:lnTo>
                    <a:lnTo>
                      <a:pt x="224" y="658"/>
                    </a:lnTo>
                    <a:lnTo>
                      <a:pt x="188" y="649"/>
                    </a:lnTo>
                    <a:lnTo>
                      <a:pt x="151" y="635"/>
                    </a:lnTo>
                    <a:lnTo>
                      <a:pt x="119" y="616"/>
                    </a:lnTo>
                    <a:lnTo>
                      <a:pt x="89" y="594"/>
                    </a:lnTo>
                    <a:lnTo>
                      <a:pt x="63" y="568"/>
                    </a:lnTo>
                    <a:lnTo>
                      <a:pt x="42" y="537"/>
                    </a:lnTo>
                    <a:lnTo>
                      <a:pt x="24" y="501"/>
                    </a:lnTo>
                    <a:lnTo>
                      <a:pt x="11" y="462"/>
                    </a:lnTo>
                    <a:lnTo>
                      <a:pt x="3" y="417"/>
                    </a:lnTo>
                    <a:lnTo>
                      <a:pt x="0" y="369"/>
                    </a:lnTo>
                    <a:lnTo>
                      <a:pt x="3" y="314"/>
                    </a:lnTo>
                    <a:lnTo>
                      <a:pt x="13" y="262"/>
                    </a:lnTo>
                    <a:lnTo>
                      <a:pt x="28" y="213"/>
                    </a:lnTo>
                    <a:lnTo>
                      <a:pt x="49" y="167"/>
                    </a:lnTo>
                    <a:lnTo>
                      <a:pt x="75" y="127"/>
                    </a:lnTo>
                    <a:lnTo>
                      <a:pt x="105" y="90"/>
                    </a:lnTo>
                    <a:lnTo>
                      <a:pt x="139" y="60"/>
                    </a:lnTo>
                    <a:lnTo>
                      <a:pt x="177" y="34"/>
                    </a:lnTo>
                    <a:lnTo>
                      <a:pt x="218" y="16"/>
                    </a:lnTo>
                    <a:lnTo>
                      <a:pt x="261" y="4"/>
                    </a:lnTo>
                    <a:lnTo>
                      <a:pt x="307" y="0"/>
                    </a:lnTo>
                    <a:close/>
                  </a:path>
                </a:pathLst>
              </a:custGeom>
              <a:solidFill>
                <a:schemeClr val="accent4"/>
              </a:solidFill>
              <a:ln w="0">
                <a:noFill/>
                <a:prstDash val="solid"/>
                <a:round/>
                <a:headEnd/>
                <a:tailEnd/>
              </a:ln>
            </p:spPr>
            <p:txBody>
              <a:bodyPr vert="horz" wrap="square" lIns="91299" tIns="45649" rIns="91299" bIns="45649" numCol="1" anchor="t" anchorCtr="0" compatLnSpc="1">
                <a:prstTxWarp prst="textNoShape">
                  <a:avLst/>
                </a:prstTxWarp>
              </a:bodyPr>
              <a:lstStyle/>
              <a:p>
                <a:endParaRPr lang="en-US" sz="1798"/>
              </a:p>
            </p:txBody>
          </p:sp>
          <p:sp>
            <p:nvSpPr>
              <p:cNvPr id="83" name="Freeform 980"/>
              <p:cNvSpPr>
                <a:spLocks/>
              </p:cNvSpPr>
              <p:nvPr/>
            </p:nvSpPr>
            <p:spPr bwMode="auto">
              <a:xfrm>
                <a:off x="6093602" y="3198502"/>
                <a:ext cx="1424473" cy="1937664"/>
              </a:xfrm>
              <a:custGeom>
                <a:avLst/>
                <a:gdLst>
                  <a:gd name="T0" fmla="*/ 149 w 297"/>
                  <a:gd name="T1" fmla="*/ 0 h 404"/>
                  <a:gd name="T2" fmla="*/ 176 w 297"/>
                  <a:gd name="T3" fmla="*/ 2 h 404"/>
                  <a:gd name="T4" fmla="*/ 200 w 297"/>
                  <a:gd name="T5" fmla="*/ 13 h 404"/>
                  <a:gd name="T6" fmla="*/ 224 w 297"/>
                  <a:gd name="T7" fmla="*/ 30 h 404"/>
                  <a:gd name="T8" fmla="*/ 245 w 297"/>
                  <a:gd name="T9" fmla="*/ 52 h 404"/>
                  <a:gd name="T10" fmla="*/ 263 w 297"/>
                  <a:gd name="T11" fmla="*/ 78 h 404"/>
                  <a:gd name="T12" fmla="*/ 278 w 297"/>
                  <a:gd name="T13" fmla="*/ 110 h 404"/>
                  <a:gd name="T14" fmla="*/ 288 w 297"/>
                  <a:gd name="T15" fmla="*/ 145 h 404"/>
                  <a:gd name="T16" fmla="*/ 295 w 297"/>
                  <a:gd name="T17" fmla="*/ 183 h 404"/>
                  <a:gd name="T18" fmla="*/ 297 w 297"/>
                  <a:gd name="T19" fmla="*/ 223 h 404"/>
                  <a:gd name="T20" fmla="*/ 295 w 297"/>
                  <a:gd name="T21" fmla="*/ 261 h 404"/>
                  <a:gd name="T22" fmla="*/ 288 w 297"/>
                  <a:gd name="T23" fmla="*/ 295 h 404"/>
                  <a:gd name="T24" fmla="*/ 278 w 297"/>
                  <a:gd name="T25" fmla="*/ 324 h 404"/>
                  <a:gd name="T26" fmla="*/ 263 w 297"/>
                  <a:gd name="T27" fmla="*/ 349 h 404"/>
                  <a:gd name="T28" fmla="*/ 245 w 297"/>
                  <a:gd name="T29" fmla="*/ 369 h 404"/>
                  <a:gd name="T30" fmla="*/ 224 w 297"/>
                  <a:gd name="T31" fmla="*/ 384 h 404"/>
                  <a:gd name="T32" fmla="*/ 200 w 297"/>
                  <a:gd name="T33" fmla="*/ 395 h 404"/>
                  <a:gd name="T34" fmla="*/ 176 w 297"/>
                  <a:gd name="T35" fmla="*/ 402 h 404"/>
                  <a:gd name="T36" fmla="*/ 149 w 297"/>
                  <a:gd name="T37" fmla="*/ 404 h 404"/>
                  <a:gd name="T38" fmla="*/ 122 w 297"/>
                  <a:gd name="T39" fmla="*/ 402 h 404"/>
                  <a:gd name="T40" fmla="*/ 97 w 297"/>
                  <a:gd name="T41" fmla="*/ 395 h 404"/>
                  <a:gd name="T42" fmla="*/ 75 w 297"/>
                  <a:gd name="T43" fmla="*/ 384 h 404"/>
                  <a:gd name="T44" fmla="*/ 54 w 297"/>
                  <a:gd name="T45" fmla="*/ 369 h 404"/>
                  <a:gd name="T46" fmla="*/ 35 w 297"/>
                  <a:gd name="T47" fmla="*/ 349 h 404"/>
                  <a:gd name="T48" fmla="*/ 21 w 297"/>
                  <a:gd name="T49" fmla="*/ 324 h 404"/>
                  <a:gd name="T50" fmla="*/ 11 w 297"/>
                  <a:gd name="T51" fmla="*/ 295 h 404"/>
                  <a:gd name="T52" fmla="*/ 3 w 297"/>
                  <a:gd name="T53" fmla="*/ 261 h 404"/>
                  <a:gd name="T54" fmla="*/ 0 w 297"/>
                  <a:gd name="T55" fmla="*/ 223 h 404"/>
                  <a:gd name="T56" fmla="*/ 3 w 297"/>
                  <a:gd name="T57" fmla="*/ 183 h 404"/>
                  <a:gd name="T58" fmla="*/ 11 w 297"/>
                  <a:gd name="T59" fmla="*/ 145 h 404"/>
                  <a:gd name="T60" fmla="*/ 21 w 297"/>
                  <a:gd name="T61" fmla="*/ 110 h 404"/>
                  <a:gd name="T62" fmla="*/ 35 w 297"/>
                  <a:gd name="T63" fmla="*/ 78 h 404"/>
                  <a:gd name="T64" fmla="*/ 54 w 297"/>
                  <a:gd name="T65" fmla="*/ 52 h 404"/>
                  <a:gd name="T66" fmla="*/ 75 w 297"/>
                  <a:gd name="T67" fmla="*/ 30 h 404"/>
                  <a:gd name="T68" fmla="*/ 97 w 297"/>
                  <a:gd name="T69" fmla="*/ 13 h 404"/>
                  <a:gd name="T70" fmla="*/ 122 w 297"/>
                  <a:gd name="T71" fmla="*/ 2 h 404"/>
                  <a:gd name="T72" fmla="*/ 149 w 297"/>
                  <a:gd name="T73" fmla="*/ 0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97" h="404">
                    <a:moveTo>
                      <a:pt x="149" y="0"/>
                    </a:moveTo>
                    <a:lnTo>
                      <a:pt x="176" y="2"/>
                    </a:lnTo>
                    <a:lnTo>
                      <a:pt x="200" y="13"/>
                    </a:lnTo>
                    <a:lnTo>
                      <a:pt x="224" y="30"/>
                    </a:lnTo>
                    <a:lnTo>
                      <a:pt x="245" y="52"/>
                    </a:lnTo>
                    <a:lnTo>
                      <a:pt x="263" y="78"/>
                    </a:lnTo>
                    <a:lnTo>
                      <a:pt x="278" y="110"/>
                    </a:lnTo>
                    <a:lnTo>
                      <a:pt x="288" y="145"/>
                    </a:lnTo>
                    <a:lnTo>
                      <a:pt x="295" y="183"/>
                    </a:lnTo>
                    <a:lnTo>
                      <a:pt x="297" y="223"/>
                    </a:lnTo>
                    <a:lnTo>
                      <a:pt x="295" y="261"/>
                    </a:lnTo>
                    <a:lnTo>
                      <a:pt x="288" y="295"/>
                    </a:lnTo>
                    <a:lnTo>
                      <a:pt x="278" y="324"/>
                    </a:lnTo>
                    <a:lnTo>
                      <a:pt x="263" y="349"/>
                    </a:lnTo>
                    <a:lnTo>
                      <a:pt x="245" y="369"/>
                    </a:lnTo>
                    <a:lnTo>
                      <a:pt x="224" y="384"/>
                    </a:lnTo>
                    <a:lnTo>
                      <a:pt x="200" y="395"/>
                    </a:lnTo>
                    <a:lnTo>
                      <a:pt x="176" y="402"/>
                    </a:lnTo>
                    <a:lnTo>
                      <a:pt x="149" y="404"/>
                    </a:lnTo>
                    <a:lnTo>
                      <a:pt x="122" y="402"/>
                    </a:lnTo>
                    <a:lnTo>
                      <a:pt x="97" y="395"/>
                    </a:lnTo>
                    <a:lnTo>
                      <a:pt x="75" y="384"/>
                    </a:lnTo>
                    <a:lnTo>
                      <a:pt x="54" y="369"/>
                    </a:lnTo>
                    <a:lnTo>
                      <a:pt x="35" y="349"/>
                    </a:lnTo>
                    <a:lnTo>
                      <a:pt x="21" y="324"/>
                    </a:lnTo>
                    <a:lnTo>
                      <a:pt x="11" y="295"/>
                    </a:lnTo>
                    <a:lnTo>
                      <a:pt x="3" y="261"/>
                    </a:lnTo>
                    <a:lnTo>
                      <a:pt x="0" y="223"/>
                    </a:lnTo>
                    <a:lnTo>
                      <a:pt x="3" y="183"/>
                    </a:lnTo>
                    <a:lnTo>
                      <a:pt x="11" y="145"/>
                    </a:lnTo>
                    <a:lnTo>
                      <a:pt x="21" y="110"/>
                    </a:lnTo>
                    <a:lnTo>
                      <a:pt x="35" y="78"/>
                    </a:lnTo>
                    <a:lnTo>
                      <a:pt x="54" y="52"/>
                    </a:lnTo>
                    <a:lnTo>
                      <a:pt x="75" y="30"/>
                    </a:lnTo>
                    <a:lnTo>
                      <a:pt x="97" y="13"/>
                    </a:lnTo>
                    <a:lnTo>
                      <a:pt x="122" y="2"/>
                    </a:lnTo>
                    <a:lnTo>
                      <a:pt x="149" y="0"/>
                    </a:lnTo>
                    <a:close/>
                  </a:path>
                </a:pathLst>
              </a:custGeom>
              <a:solidFill>
                <a:schemeClr val="accent5"/>
              </a:solidFill>
              <a:ln w="0">
                <a:noFill/>
                <a:prstDash val="solid"/>
                <a:round/>
                <a:headEnd/>
                <a:tailEnd/>
              </a:ln>
            </p:spPr>
            <p:txBody>
              <a:bodyPr vert="horz" wrap="square" lIns="91299" tIns="45649" rIns="91299" bIns="45649" numCol="1" anchor="t" anchorCtr="0" compatLnSpc="1">
                <a:prstTxWarp prst="textNoShape">
                  <a:avLst/>
                </a:prstTxWarp>
              </a:bodyPr>
              <a:lstStyle/>
              <a:p>
                <a:endParaRPr lang="en-US" sz="1798"/>
              </a:p>
            </p:txBody>
          </p:sp>
          <p:sp>
            <p:nvSpPr>
              <p:cNvPr id="84" name="Freeform 994"/>
              <p:cNvSpPr>
                <a:spLocks/>
              </p:cNvSpPr>
              <p:nvPr/>
            </p:nvSpPr>
            <p:spPr bwMode="auto">
              <a:xfrm>
                <a:off x="6985695" y="4018650"/>
                <a:ext cx="1424473" cy="1438860"/>
              </a:xfrm>
              <a:custGeom>
                <a:avLst/>
                <a:gdLst>
                  <a:gd name="T0" fmla="*/ 148 w 297"/>
                  <a:gd name="T1" fmla="*/ 0 h 300"/>
                  <a:gd name="T2" fmla="*/ 182 w 297"/>
                  <a:gd name="T3" fmla="*/ 4 h 300"/>
                  <a:gd name="T4" fmla="*/ 212 w 297"/>
                  <a:gd name="T5" fmla="*/ 16 h 300"/>
                  <a:gd name="T6" fmla="*/ 240 w 297"/>
                  <a:gd name="T7" fmla="*/ 34 h 300"/>
                  <a:gd name="T8" fmla="*/ 262 w 297"/>
                  <a:gd name="T9" fmla="*/ 59 h 300"/>
                  <a:gd name="T10" fmla="*/ 262 w 297"/>
                  <a:gd name="T11" fmla="*/ 59 h 300"/>
                  <a:gd name="T12" fmla="*/ 276 w 297"/>
                  <a:gd name="T13" fmla="*/ 81 h 300"/>
                  <a:gd name="T14" fmla="*/ 288 w 297"/>
                  <a:gd name="T15" fmla="*/ 107 h 300"/>
                  <a:gd name="T16" fmla="*/ 295 w 297"/>
                  <a:gd name="T17" fmla="*/ 135 h 300"/>
                  <a:gd name="T18" fmla="*/ 297 w 297"/>
                  <a:gd name="T19" fmla="*/ 164 h 300"/>
                  <a:gd name="T20" fmla="*/ 297 w 297"/>
                  <a:gd name="T21" fmla="*/ 164 h 300"/>
                  <a:gd name="T22" fmla="*/ 297 w 297"/>
                  <a:gd name="T23" fmla="*/ 165 h 300"/>
                  <a:gd name="T24" fmla="*/ 297 w 297"/>
                  <a:gd name="T25" fmla="*/ 165 h 300"/>
                  <a:gd name="T26" fmla="*/ 297 w 297"/>
                  <a:gd name="T27" fmla="*/ 165 h 300"/>
                  <a:gd name="T28" fmla="*/ 297 w 297"/>
                  <a:gd name="T29" fmla="*/ 166 h 300"/>
                  <a:gd name="T30" fmla="*/ 295 w 297"/>
                  <a:gd name="T31" fmla="*/ 195 h 300"/>
                  <a:gd name="T32" fmla="*/ 288 w 297"/>
                  <a:gd name="T33" fmla="*/ 220 h 300"/>
                  <a:gd name="T34" fmla="*/ 276 w 297"/>
                  <a:gd name="T35" fmla="*/ 241 h 300"/>
                  <a:gd name="T36" fmla="*/ 262 w 297"/>
                  <a:gd name="T37" fmla="*/ 259 h 300"/>
                  <a:gd name="T38" fmla="*/ 245 w 297"/>
                  <a:gd name="T39" fmla="*/ 274 h 300"/>
                  <a:gd name="T40" fmla="*/ 224 w 297"/>
                  <a:gd name="T41" fmla="*/ 285 h 300"/>
                  <a:gd name="T42" fmla="*/ 200 w 297"/>
                  <a:gd name="T43" fmla="*/ 293 h 300"/>
                  <a:gd name="T44" fmla="*/ 175 w 297"/>
                  <a:gd name="T45" fmla="*/ 299 h 300"/>
                  <a:gd name="T46" fmla="*/ 148 w 297"/>
                  <a:gd name="T47" fmla="*/ 300 h 300"/>
                  <a:gd name="T48" fmla="*/ 148 w 297"/>
                  <a:gd name="T49" fmla="*/ 300 h 300"/>
                  <a:gd name="T50" fmla="*/ 117 w 297"/>
                  <a:gd name="T51" fmla="*/ 297 h 300"/>
                  <a:gd name="T52" fmla="*/ 89 w 297"/>
                  <a:gd name="T53" fmla="*/ 291 h 300"/>
                  <a:gd name="T54" fmla="*/ 63 w 297"/>
                  <a:gd name="T55" fmla="*/ 280 h 300"/>
                  <a:gd name="T56" fmla="*/ 63 w 297"/>
                  <a:gd name="T57" fmla="*/ 280 h 300"/>
                  <a:gd name="T58" fmla="*/ 42 w 297"/>
                  <a:gd name="T59" fmla="*/ 266 h 300"/>
                  <a:gd name="T60" fmla="*/ 42 w 297"/>
                  <a:gd name="T61" fmla="*/ 266 h 300"/>
                  <a:gd name="T62" fmla="*/ 42 w 297"/>
                  <a:gd name="T63" fmla="*/ 266 h 300"/>
                  <a:gd name="T64" fmla="*/ 25 w 297"/>
                  <a:gd name="T65" fmla="*/ 248 h 300"/>
                  <a:gd name="T66" fmla="*/ 12 w 297"/>
                  <a:gd name="T67" fmla="*/ 225 h 300"/>
                  <a:gd name="T68" fmla="*/ 12 w 297"/>
                  <a:gd name="T69" fmla="*/ 225 h 300"/>
                  <a:gd name="T70" fmla="*/ 5 w 297"/>
                  <a:gd name="T71" fmla="*/ 207 h 300"/>
                  <a:gd name="T72" fmla="*/ 1 w 297"/>
                  <a:gd name="T73" fmla="*/ 187 h 300"/>
                  <a:gd name="T74" fmla="*/ 0 w 297"/>
                  <a:gd name="T75" fmla="*/ 166 h 300"/>
                  <a:gd name="T76" fmla="*/ 3 w 297"/>
                  <a:gd name="T77" fmla="*/ 132 h 300"/>
                  <a:gd name="T78" fmla="*/ 12 w 297"/>
                  <a:gd name="T79" fmla="*/ 101 h 300"/>
                  <a:gd name="T80" fmla="*/ 25 w 297"/>
                  <a:gd name="T81" fmla="*/ 73 h 300"/>
                  <a:gd name="T82" fmla="*/ 43 w 297"/>
                  <a:gd name="T83" fmla="*/ 49 h 300"/>
                  <a:gd name="T84" fmla="*/ 65 w 297"/>
                  <a:gd name="T85" fmla="*/ 29 h 300"/>
                  <a:gd name="T86" fmla="*/ 90 w 297"/>
                  <a:gd name="T87" fmla="*/ 13 h 300"/>
                  <a:gd name="T88" fmla="*/ 119 w 297"/>
                  <a:gd name="T89" fmla="*/ 4 h 300"/>
                  <a:gd name="T90" fmla="*/ 148 w 297"/>
                  <a:gd name="T91" fmla="*/ 0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97" h="300">
                    <a:moveTo>
                      <a:pt x="148" y="0"/>
                    </a:moveTo>
                    <a:lnTo>
                      <a:pt x="182" y="4"/>
                    </a:lnTo>
                    <a:lnTo>
                      <a:pt x="212" y="16"/>
                    </a:lnTo>
                    <a:lnTo>
                      <a:pt x="240" y="34"/>
                    </a:lnTo>
                    <a:lnTo>
                      <a:pt x="262" y="59"/>
                    </a:lnTo>
                    <a:lnTo>
                      <a:pt x="262" y="59"/>
                    </a:lnTo>
                    <a:lnTo>
                      <a:pt x="276" y="81"/>
                    </a:lnTo>
                    <a:lnTo>
                      <a:pt x="288" y="107"/>
                    </a:lnTo>
                    <a:lnTo>
                      <a:pt x="295" y="135"/>
                    </a:lnTo>
                    <a:lnTo>
                      <a:pt x="297" y="164"/>
                    </a:lnTo>
                    <a:lnTo>
                      <a:pt x="297" y="164"/>
                    </a:lnTo>
                    <a:lnTo>
                      <a:pt x="297" y="165"/>
                    </a:lnTo>
                    <a:lnTo>
                      <a:pt x="297" y="165"/>
                    </a:lnTo>
                    <a:lnTo>
                      <a:pt x="297" y="165"/>
                    </a:lnTo>
                    <a:lnTo>
                      <a:pt x="297" y="166"/>
                    </a:lnTo>
                    <a:lnTo>
                      <a:pt x="295" y="195"/>
                    </a:lnTo>
                    <a:lnTo>
                      <a:pt x="288" y="220"/>
                    </a:lnTo>
                    <a:lnTo>
                      <a:pt x="276" y="241"/>
                    </a:lnTo>
                    <a:lnTo>
                      <a:pt x="262" y="259"/>
                    </a:lnTo>
                    <a:lnTo>
                      <a:pt x="245" y="274"/>
                    </a:lnTo>
                    <a:lnTo>
                      <a:pt x="224" y="285"/>
                    </a:lnTo>
                    <a:lnTo>
                      <a:pt x="200" y="293"/>
                    </a:lnTo>
                    <a:lnTo>
                      <a:pt x="175" y="299"/>
                    </a:lnTo>
                    <a:lnTo>
                      <a:pt x="148" y="300"/>
                    </a:lnTo>
                    <a:lnTo>
                      <a:pt x="148" y="300"/>
                    </a:lnTo>
                    <a:lnTo>
                      <a:pt x="117" y="297"/>
                    </a:lnTo>
                    <a:lnTo>
                      <a:pt x="89" y="291"/>
                    </a:lnTo>
                    <a:lnTo>
                      <a:pt x="63" y="280"/>
                    </a:lnTo>
                    <a:lnTo>
                      <a:pt x="63" y="280"/>
                    </a:lnTo>
                    <a:lnTo>
                      <a:pt x="42" y="266"/>
                    </a:lnTo>
                    <a:lnTo>
                      <a:pt x="42" y="266"/>
                    </a:lnTo>
                    <a:lnTo>
                      <a:pt x="42" y="266"/>
                    </a:lnTo>
                    <a:lnTo>
                      <a:pt x="25" y="248"/>
                    </a:lnTo>
                    <a:lnTo>
                      <a:pt x="12" y="225"/>
                    </a:lnTo>
                    <a:lnTo>
                      <a:pt x="12" y="225"/>
                    </a:lnTo>
                    <a:lnTo>
                      <a:pt x="5" y="207"/>
                    </a:lnTo>
                    <a:lnTo>
                      <a:pt x="1" y="187"/>
                    </a:lnTo>
                    <a:lnTo>
                      <a:pt x="0" y="166"/>
                    </a:lnTo>
                    <a:lnTo>
                      <a:pt x="3" y="132"/>
                    </a:lnTo>
                    <a:lnTo>
                      <a:pt x="12" y="101"/>
                    </a:lnTo>
                    <a:lnTo>
                      <a:pt x="25" y="73"/>
                    </a:lnTo>
                    <a:lnTo>
                      <a:pt x="43" y="49"/>
                    </a:lnTo>
                    <a:lnTo>
                      <a:pt x="65" y="29"/>
                    </a:lnTo>
                    <a:lnTo>
                      <a:pt x="90" y="13"/>
                    </a:lnTo>
                    <a:lnTo>
                      <a:pt x="119" y="4"/>
                    </a:lnTo>
                    <a:lnTo>
                      <a:pt x="148" y="0"/>
                    </a:lnTo>
                    <a:close/>
                  </a:path>
                </a:pathLst>
              </a:custGeom>
              <a:solidFill>
                <a:schemeClr val="accent6"/>
              </a:solidFill>
              <a:ln w="0">
                <a:noFill/>
                <a:prstDash val="solid"/>
                <a:round/>
                <a:headEnd/>
                <a:tailEnd/>
              </a:ln>
            </p:spPr>
            <p:txBody>
              <a:bodyPr vert="horz" wrap="square" lIns="91299" tIns="45649" rIns="91299" bIns="45649" numCol="1" anchor="t" anchorCtr="0" compatLnSpc="1">
                <a:prstTxWarp prst="textNoShape">
                  <a:avLst/>
                </a:prstTxWarp>
              </a:bodyPr>
              <a:lstStyle/>
              <a:p>
                <a:endParaRPr lang="en-US" sz="1798"/>
              </a:p>
            </p:txBody>
          </p:sp>
        </p:grpSp>
        <p:sp>
          <p:nvSpPr>
            <p:cNvPr id="67" name="Oval 66"/>
            <p:cNvSpPr/>
            <p:nvPr/>
          </p:nvSpPr>
          <p:spPr>
            <a:xfrm>
              <a:off x="3813527" y="2113806"/>
              <a:ext cx="558800" cy="55880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8" dirty="0"/>
            </a:p>
          </p:txBody>
        </p:sp>
        <p:sp>
          <p:nvSpPr>
            <p:cNvPr id="68" name="Oval 67"/>
            <p:cNvSpPr/>
            <p:nvPr/>
          </p:nvSpPr>
          <p:spPr>
            <a:xfrm>
              <a:off x="7238675" y="2731212"/>
              <a:ext cx="558800" cy="55880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8"/>
            </a:p>
          </p:txBody>
        </p:sp>
        <p:sp>
          <p:nvSpPr>
            <p:cNvPr id="69" name="Oval 68"/>
            <p:cNvSpPr/>
            <p:nvPr/>
          </p:nvSpPr>
          <p:spPr>
            <a:xfrm>
              <a:off x="3936196" y="2707278"/>
              <a:ext cx="764109" cy="764109"/>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8"/>
            </a:p>
          </p:txBody>
        </p:sp>
        <p:sp>
          <p:nvSpPr>
            <p:cNvPr id="70" name="Oval 69"/>
            <p:cNvSpPr/>
            <p:nvPr/>
          </p:nvSpPr>
          <p:spPr>
            <a:xfrm>
              <a:off x="7538900" y="3192961"/>
              <a:ext cx="764109" cy="764109"/>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8"/>
            </a:p>
          </p:txBody>
        </p:sp>
        <p:sp>
          <p:nvSpPr>
            <p:cNvPr id="71" name="Oval 70"/>
            <p:cNvSpPr/>
            <p:nvPr/>
          </p:nvSpPr>
          <p:spPr>
            <a:xfrm>
              <a:off x="4861826" y="5622225"/>
              <a:ext cx="764109" cy="764109"/>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8"/>
            </a:p>
          </p:txBody>
        </p:sp>
        <p:sp>
          <p:nvSpPr>
            <p:cNvPr id="72" name="Oval 71"/>
            <p:cNvSpPr/>
            <p:nvPr/>
          </p:nvSpPr>
          <p:spPr>
            <a:xfrm>
              <a:off x="4416790" y="5192205"/>
              <a:ext cx="492239" cy="492239"/>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8"/>
            </a:p>
          </p:txBody>
        </p:sp>
        <p:sp>
          <p:nvSpPr>
            <p:cNvPr id="73" name="Oval 72"/>
            <p:cNvSpPr/>
            <p:nvPr/>
          </p:nvSpPr>
          <p:spPr>
            <a:xfrm>
              <a:off x="4510858" y="5758159"/>
              <a:ext cx="284487" cy="284487"/>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8"/>
            </a:p>
          </p:txBody>
        </p:sp>
        <p:sp>
          <p:nvSpPr>
            <p:cNvPr id="74" name="Oval 73"/>
            <p:cNvSpPr/>
            <p:nvPr/>
          </p:nvSpPr>
          <p:spPr>
            <a:xfrm>
              <a:off x="4458096" y="2405455"/>
              <a:ext cx="284487" cy="284487"/>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8"/>
            </a:p>
          </p:txBody>
        </p:sp>
        <p:sp>
          <p:nvSpPr>
            <p:cNvPr id="75" name="Oval 74"/>
            <p:cNvSpPr/>
            <p:nvPr/>
          </p:nvSpPr>
          <p:spPr>
            <a:xfrm>
              <a:off x="7882882" y="2846894"/>
              <a:ext cx="284487" cy="284487"/>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8"/>
            </a:p>
          </p:txBody>
        </p:sp>
        <p:sp>
          <p:nvSpPr>
            <p:cNvPr id="76" name="Oval 75"/>
            <p:cNvSpPr/>
            <p:nvPr/>
          </p:nvSpPr>
          <p:spPr>
            <a:xfrm>
              <a:off x="6333416" y="6004279"/>
              <a:ext cx="284487" cy="284487"/>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8"/>
            </a:p>
          </p:txBody>
        </p:sp>
        <p:sp>
          <p:nvSpPr>
            <p:cNvPr id="77" name="Oval 76"/>
            <p:cNvSpPr/>
            <p:nvPr/>
          </p:nvSpPr>
          <p:spPr>
            <a:xfrm>
              <a:off x="6600139" y="5663082"/>
              <a:ext cx="483124" cy="483124"/>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8"/>
            </a:p>
          </p:txBody>
        </p:sp>
        <p:sp>
          <p:nvSpPr>
            <p:cNvPr id="78" name="Oval 77"/>
            <p:cNvSpPr/>
            <p:nvPr/>
          </p:nvSpPr>
          <p:spPr>
            <a:xfrm>
              <a:off x="3875047" y="3493837"/>
              <a:ext cx="217880" cy="21788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8"/>
            </a:p>
          </p:txBody>
        </p:sp>
      </p:grpSp>
      <p:sp>
        <p:nvSpPr>
          <p:cNvPr id="91" name="稻壳儿_刀客儿出品_2"/>
          <p:cNvSpPr txBox="1"/>
          <p:nvPr/>
        </p:nvSpPr>
        <p:spPr>
          <a:xfrm>
            <a:off x="8593331" y="2310774"/>
            <a:ext cx="1085555" cy="829907"/>
          </a:xfrm>
          <a:prstGeom prst="rect">
            <a:avLst/>
          </a:prstGeom>
          <a:noFill/>
        </p:spPr>
        <p:txBody>
          <a:bodyPr wrap="none" rtlCol="0">
            <a:spAutoFit/>
          </a:bodyPr>
          <a:lstStyle/>
          <a:p>
            <a:pPr algn="ctr"/>
            <a:r>
              <a:rPr lang="en-US" sz="4793" dirty="0">
                <a:solidFill>
                  <a:schemeClr val="bg1"/>
                </a:solidFill>
              </a:rPr>
              <a:t>98k</a:t>
            </a:r>
          </a:p>
        </p:txBody>
      </p:sp>
      <p:sp>
        <p:nvSpPr>
          <p:cNvPr id="92" name="稻壳儿_刀客儿出品_3"/>
          <p:cNvSpPr txBox="1"/>
          <p:nvPr/>
        </p:nvSpPr>
        <p:spPr>
          <a:xfrm>
            <a:off x="9599639" y="3676928"/>
            <a:ext cx="710451" cy="522579"/>
          </a:xfrm>
          <a:prstGeom prst="rect">
            <a:avLst/>
          </a:prstGeom>
          <a:noFill/>
        </p:spPr>
        <p:txBody>
          <a:bodyPr wrap="none" rtlCol="0">
            <a:spAutoFit/>
          </a:bodyPr>
          <a:lstStyle/>
          <a:p>
            <a:pPr algn="ctr"/>
            <a:r>
              <a:rPr lang="en-US" sz="2796" dirty="0">
                <a:solidFill>
                  <a:schemeClr val="bg1"/>
                </a:solidFill>
              </a:rPr>
              <a:t>40k</a:t>
            </a:r>
          </a:p>
        </p:txBody>
      </p:sp>
      <p:sp>
        <p:nvSpPr>
          <p:cNvPr id="93" name="稻壳儿_刀客儿出品_4"/>
          <p:cNvSpPr txBox="1"/>
          <p:nvPr/>
        </p:nvSpPr>
        <p:spPr>
          <a:xfrm>
            <a:off x="10506892" y="4524937"/>
            <a:ext cx="710451" cy="522579"/>
          </a:xfrm>
          <a:prstGeom prst="rect">
            <a:avLst/>
          </a:prstGeom>
          <a:noFill/>
        </p:spPr>
        <p:txBody>
          <a:bodyPr wrap="none" rtlCol="0">
            <a:spAutoFit/>
          </a:bodyPr>
          <a:lstStyle/>
          <a:p>
            <a:pPr algn="ctr"/>
            <a:r>
              <a:rPr lang="en-US" sz="2796" dirty="0">
                <a:solidFill>
                  <a:schemeClr val="bg1"/>
                </a:solidFill>
              </a:rPr>
              <a:t>24k</a:t>
            </a:r>
          </a:p>
        </p:txBody>
      </p:sp>
      <p:sp>
        <p:nvSpPr>
          <p:cNvPr id="94" name="稻壳儿_刀客儿出品_5"/>
          <p:cNvSpPr txBox="1"/>
          <p:nvPr/>
        </p:nvSpPr>
        <p:spPr>
          <a:xfrm>
            <a:off x="7462840" y="4089762"/>
            <a:ext cx="710451" cy="522579"/>
          </a:xfrm>
          <a:prstGeom prst="rect">
            <a:avLst/>
          </a:prstGeom>
          <a:noFill/>
        </p:spPr>
        <p:txBody>
          <a:bodyPr wrap="none" rtlCol="0">
            <a:spAutoFit/>
          </a:bodyPr>
          <a:lstStyle/>
          <a:p>
            <a:pPr algn="ctr"/>
            <a:r>
              <a:rPr lang="en-US" sz="2796" dirty="0">
                <a:solidFill>
                  <a:schemeClr val="bg1"/>
                </a:solidFill>
              </a:rPr>
              <a:t>35k</a:t>
            </a:r>
          </a:p>
        </p:txBody>
      </p:sp>
      <p:sp>
        <p:nvSpPr>
          <p:cNvPr id="95" name="稻壳儿_刀客儿出品_6"/>
          <p:cNvSpPr txBox="1"/>
          <p:nvPr/>
        </p:nvSpPr>
        <p:spPr>
          <a:xfrm>
            <a:off x="1426080" y="3717920"/>
            <a:ext cx="2153696" cy="545919"/>
          </a:xfrm>
          <a:prstGeom prst="rect">
            <a:avLst/>
          </a:prstGeom>
          <a:noFill/>
        </p:spPr>
        <p:txBody>
          <a:bodyPr wrap="square" rtlCol="0">
            <a:spAutoFit/>
          </a:bodyPr>
          <a:lstStyle/>
          <a:p>
            <a:pPr>
              <a:lnSpc>
                <a:spcPct val="130000"/>
              </a:lnSpc>
            </a:pPr>
            <a:r>
              <a:rPr lang="en-US" sz="1198" dirty="0">
                <a:solidFill>
                  <a:schemeClr val="bg1">
                    <a:lumMod val="65000"/>
                  </a:schemeClr>
                </a:solidFill>
              </a:rPr>
              <a:t>Lorem ipsum dolor sit </a:t>
            </a:r>
            <a:r>
              <a:rPr lang="en-US" sz="1198" dirty="0" err="1">
                <a:solidFill>
                  <a:schemeClr val="bg1">
                    <a:lumMod val="65000"/>
                  </a:schemeClr>
                </a:solidFill>
              </a:rPr>
              <a:t>amet</a:t>
            </a:r>
            <a:r>
              <a:rPr lang="en-US" sz="1198" dirty="0">
                <a:solidFill>
                  <a:schemeClr val="bg1">
                    <a:lumMod val="65000"/>
                  </a:schemeClr>
                </a:solidFill>
              </a:rPr>
              <a:t>, </a:t>
            </a:r>
            <a:r>
              <a:rPr lang="en-US" sz="1198" dirty="0" err="1">
                <a:solidFill>
                  <a:schemeClr val="bg1">
                    <a:lumMod val="65000"/>
                  </a:schemeClr>
                </a:solidFill>
              </a:rPr>
              <a:t>consectetur</a:t>
            </a:r>
            <a:r>
              <a:rPr lang="en-US" sz="1198" dirty="0">
                <a:solidFill>
                  <a:schemeClr val="bg1">
                    <a:lumMod val="65000"/>
                  </a:schemeClr>
                </a:solidFill>
              </a:rPr>
              <a:t>.</a:t>
            </a:r>
          </a:p>
        </p:txBody>
      </p:sp>
      <p:sp>
        <p:nvSpPr>
          <p:cNvPr id="96" name="稻壳儿_刀客儿出品_7"/>
          <p:cNvSpPr txBox="1"/>
          <p:nvPr/>
        </p:nvSpPr>
        <p:spPr>
          <a:xfrm>
            <a:off x="1426078" y="3410619"/>
            <a:ext cx="1330814" cy="307777"/>
          </a:xfrm>
          <a:prstGeom prst="rect">
            <a:avLst/>
          </a:prstGeom>
          <a:noFill/>
        </p:spPr>
        <p:txBody>
          <a:bodyPr wrap="none" rtlCol="0">
            <a:spAutoFit/>
          </a:bodyPr>
          <a:lstStyle/>
          <a:p>
            <a:r>
              <a:rPr lang="en-US" sz="1400" b="1" dirty="0">
                <a:solidFill>
                  <a:schemeClr val="bg1">
                    <a:lumMod val="50000"/>
                  </a:schemeClr>
                </a:solidFill>
              </a:rPr>
              <a:t>SUBTITLE HERE</a:t>
            </a:r>
          </a:p>
        </p:txBody>
      </p:sp>
      <p:sp>
        <p:nvSpPr>
          <p:cNvPr id="97" name="稻壳儿_刀客儿出品_8"/>
          <p:cNvSpPr/>
          <p:nvPr/>
        </p:nvSpPr>
        <p:spPr>
          <a:xfrm>
            <a:off x="904534" y="3472132"/>
            <a:ext cx="491575" cy="491575"/>
          </a:xfrm>
          <a:prstGeom prst="ellipse">
            <a:avLst/>
          </a:pr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8"/>
          </a:p>
        </p:txBody>
      </p:sp>
      <p:grpSp>
        <p:nvGrpSpPr>
          <p:cNvPr id="98" name="稻壳儿_刀客儿出品_9"/>
          <p:cNvGrpSpPr>
            <a:grpSpLocks noChangeAspect="1"/>
          </p:cNvGrpSpPr>
          <p:nvPr/>
        </p:nvGrpSpPr>
        <p:grpSpPr bwMode="auto">
          <a:xfrm>
            <a:off x="1037833" y="3569794"/>
            <a:ext cx="246655" cy="297736"/>
            <a:chOff x="3471" y="795"/>
            <a:chExt cx="2255" cy="2722"/>
          </a:xfrm>
          <a:solidFill>
            <a:schemeClr val="bg1"/>
          </a:solidFill>
        </p:grpSpPr>
        <p:sp>
          <p:nvSpPr>
            <p:cNvPr id="99" name="Freeform 1138"/>
            <p:cNvSpPr>
              <a:spLocks/>
            </p:cNvSpPr>
            <p:nvPr/>
          </p:nvSpPr>
          <p:spPr bwMode="auto">
            <a:xfrm>
              <a:off x="3897" y="2545"/>
              <a:ext cx="148" cy="243"/>
            </a:xfrm>
            <a:custGeom>
              <a:avLst/>
              <a:gdLst>
                <a:gd name="T0" fmla="*/ 0 w 298"/>
                <a:gd name="T1" fmla="*/ 0 h 487"/>
                <a:gd name="T2" fmla="*/ 63 w 298"/>
                <a:gd name="T3" fmla="*/ 17 h 487"/>
                <a:gd name="T4" fmla="*/ 124 w 298"/>
                <a:gd name="T5" fmla="*/ 38 h 487"/>
                <a:gd name="T6" fmla="*/ 184 w 298"/>
                <a:gd name="T7" fmla="*/ 65 h 487"/>
                <a:gd name="T8" fmla="*/ 210 w 298"/>
                <a:gd name="T9" fmla="*/ 80 h 487"/>
                <a:gd name="T10" fmla="*/ 235 w 298"/>
                <a:gd name="T11" fmla="*/ 96 h 487"/>
                <a:gd name="T12" fmla="*/ 257 w 298"/>
                <a:gd name="T13" fmla="*/ 118 h 487"/>
                <a:gd name="T14" fmla="*/ 273 w 298"/>
                <a:gd name="T15" fmla="*/ 139 h 487"/>
                <a:gd name="T16" fmla="*/ 285 w 298"/>
                <a:gd name="T17" fmla="*/ 164 h 487"/>
                <a:gd name="T18" fmla="*/ 293 w 298"/>
                <a:gd name="T19" fmla="*/ 191 h 487"/>
                <a:gd name="T20" fmla="*/ 298 w 298"/>
                <a:gd name="T21" fmla="*/ 229 h 487"/>
                <a:gd name="T22" fmla="*/ 296 w 298"/>
                <a:gd name="T23" fmla="*/ 268 h 487"/>
                <a:gd name="T24" fmla="*/ 288 w 298"/>
                <a:gd name="T25" fmla="*/ 306 h 487"/>
                <a:gd name="T26" fmla="*/ 271 w 298"/>
                <a:gd name="T27" fmla="*/ 343 h 487"/>
                <a:gd name="T28" fmla="*/ 250 w 298"/>
                <a:gd name="T29" fmla="*/ 376 h 487"/>
                <a:gd name="T30" fmla="*/ 222 w 298"/>
                <a:gd name="T31" fmla="*/ 404 h 487"/>
                <a:gd name="T32" fmla="*/ 189 w 298"/>
                <a:gd name="T33" fmla="*/ 427 h 487"/>
                <a:gd name="T34" fmla="*/ 154 w 298"/>
                <a:gd name="T35" fmla="*/ 445 h 487"/>
                <a:gd name="T36" fmla="*/ 116 w 298"/>
                <a:gd name="T37" fmla="*/ 460 h 487"/>
                <a:gd name="T38" fmla="*/ 78 w 298"/>
                <a:gd name="T39" fmla="*/ 472 h 487"/>
                <a:gd name="T40" fmla="*/ 38 w 298"/>
                <a:gd name="T41" fmla="*/ 480 h 487"/>
                <a:gd name="T42" fmla="*/ 0 w 298"/>
                <a:gd name="T43" fmla="*/ 487 h 487"/>
                <a:gd name="T44" fmla="*/ 0 w 298"/>
                <a:gd name="T45" fmla="*/ 0 h 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98" h="487">
                  <a:moveTo>
                    <a:pt x="0" y="0"/>
                  </a:moveTo>
                  <a:lnTo>
                    <a:pt x="63" y="17"/>
                  </a:lnTo>
                  <a:lnTo>
                    <a:pt x="124" y="38"/>
                  </a:lnTo>
                  <a:lnTo>
                    <a:pt x="184" y="65"/>
                  </a:lnTo>
                  <a:lnTo>
                    <a:pt x="210" y="80"/>
                  </a:lnTo>
                  <a:lnTo>
                    <a:pt x="235" y="96"/>
                  </a:lnTo>
                  <a:lnTo>
                    <a:pt x="257" y="118"/>
                  </a:lnTo>
                  <a:lnTo>
                    <a:pt x="273" y="139"/>
                  </a:lnTo>
                  <a:lnTo>
                    <a:pt x="285" y="164"/>
                  </a:lnTo>
                  <a:lnTo>
                    <a:pt x="293" y="191"/>
                  </a:lnTo>
                  <a:lnTo>
                    <a:pt x="298" y="229"/>
                  </a:lnTo>
                  <a:lnTo>
                    <a:pt x="296" y="268"/>
                  </a:lnTo>
                  <a:lnTo>
                    <a:pt x="288" y="306"/>
                  </a:lnTo>
                  <a:lnTo>
                    <a:pt x="271" y="343"/>
                  </a:lnTo>
                  <a:lnTo>
                    <a:pt x="250" y="376"/>
                  </a:lnTo>
                  <a:lnTo>
                    <a:pt x="222" y="404"/>
                  </a:lnTo>
                  <a:lnTo>
                    <a:pt x="189" y="427"/>
                  </a:lnTo>
                  <a:lnTo>
                    <a:pt x="154" y="445"/>
                  </a:lnTo>
                  <a:lnTo>
                    <a:pt x="116" y="460"/>
                  </a:lnTo>
                  <a:lnTo>
                    <a:pt x="78" y="472"/>
                  </a:lnTo>
                  <a:lnTo>
                    <a:pt x="38" y="480"/>
                  </a:lnTo>
                  <a:lnTo>
                    <a:pt x="0" y="487"/>
                  </a:lnTo>
                  <a:lnTo>
                    <a:pt x="0" y="0"/>
                  </a:lnTo>
                  <a:close/>
                </a:path>
              </a:pathLst>
            </a:custGeom>
            <a:grpFill/>
            <a:ln w="0">
              <a:noFill/>
              <a:prstDash val="solid"/>
              <a:round/>
              <a:headEnd/>
              <a:tailEnd/>
            </a:ln>
          </p:spPr>
          <p:txBody>
            <a:bodyPr vert="horz" wrap="square" lIns="91299" tIns="45649" rIns="91299" bIns="45649" numCol="1" anchor="t" anchorCtr="0" compatLnSpc="1">
              <a:prstTxWarp prst="textNoShape">
                <a:avLst/>
              </a:prstTxWarp>
            </a:bodyPr>
            <a:lstStyle/>
            <a:p>
              <a:endParaRPr lang="en-US" sz="1798"/>
            </a:p>
          </p:txBody>
        </p:sp>
        <p:sp>
          <p:nvSpPr>
            <p:cNvPr id="100" name="Freeform 1139"/>
            <p:cNvSpPr>
              <a:spLocks/>
            </p:cNvSpPr>
            <p:nvPr/>
          </p:nvSpPr>
          <p:spPr bwMode="auto">
            <a:xfrm>
              <a:off x="3641" y="2153"/>
              <a:ext cx="122" cy="221"/>
            </a:xfrm>
            <a:custGeom>
              <a:avLst/>
              <a:gdLst>
                <a:gd name="T0" fmla="*/ 243 w 243"/>
                <a:gd name="T1" fmla="*/ 0 h 442"/>
                <a:gd name="T2" fmla="*/ 243 w 243"/>
                <a:gd name="T3" fmla="*/ 442 h 442"/>
                <a:gd name="T4" fmla="*/ 199 w 243"/>
                <a:gd name="T5" fmla="*/ 427 h 442"/>
                <a:gd name="T6" fmla="*/ 157 w 243"/>
                <a:gd name="T7" fmla="*/ 412 h 442"/>
                <a:gd name="T8" fmla="*/ 113 w 243"/>
                <a:gd name="T9" fmla="*/ 390 h 442"/>
                <a:gd name="T10" fmla="*/ 70 w 243"/>
                <a:gd name="T11" fmla="*/ 365 h 442"/>
                <a:gd name="T12" fmla="*/ 47 w 243"/>
                <a:gd name="T13" fmla="*/ 347 h 442"/>
                <a:gd name="T14" fmla="*/ 27 w 243"/>
                <a:gd name="T15" fmla="*/ 327 h 442"/>
                <a:gd name="T16" fmla="*/ 12 w 243"/>
                <a:gd name="T17" fmla="*/ 301 h 442"/>
                <a:gd name="T18" fmla="*/ 4 w 243"/>
                <a:gd name="T19" fmla="*/ 271 h 442"/>
                <a:gd name="T20" fmla="*/ 0 w 243"/>
                <a:gd name="T21" fmla="*/ 238 h 442"/>
                <a:gd name="T22" fmla="*/ 0 w 243"/>
                <a:gd name="T23" fmla="*/ 207 h 442"/>
                <a:gd name="T24" fmla="*/ 7 w 243"/>
                <a:gd name="T25" fmla="*/ 177 h 442"/>
                <a:gd name="T26" fmla="*/ 17 w 243"/>
                <a:gd name="T27" fmla="*/ 147 h 442"/>
                <a:gd name="T28" fmla="*/ 33 w 243"/>
                <a:gd name="T29" fmla="*/ 121 h 442"/>
                <a:gd name="T30" fmla="*/ 58 w 243"/>
                <a:gd name="T31" fmla="*/ 89 h 442"/>
                <a:gd name="T32" fmla="*/ 91 w 243"/>
                <a:gd name="T33" fmla="*/ 63 h 442"/>
                <a:gd name="T34" fmla="*/ 126 w 243"/>
                <a:gd name="T35" fmla="*/ 41 h 442"/>
                <a:gd name="T36" fmla="*/ 164 w 243"/>
                <a:gd name="T37" fmla="*/ 23 h 442"/>
                <a:gd name="T38" fmla="*/ 204 w 243"/>
                <a:gd name="T39" fmla="*/ 10 h 442"/>
                <a:gd name="T40" fmla="*/ 243 w 243"/>
                <a:gd name="T41" fmla="*/ 0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3" h="442">
                  <a:moveTo>
                    <a:pt x="243" y="0"/>
                  </a:moveTo>
                  <a:lnTo>
                    <a:pt x="243" y="442"/>
                  </a:lnTo>
                  <a:lnTo>
                    <a:pt x="199" y="427"/>
                  </a:lnTo>
                  <a:lnTo>
                    <a:pt x="157" y="412"/>
                  </a:lnTo>
                  <a:lnTo>
                    <a:pt x="113" y="390"/>
                  </a:lnTo>
                  <a:lnTo>
                    <a:pt x="70" y="365"/>
                  </a:lnTo>
                  <a:lnTo>
                    <a:pt x="47" y="347"/>
                  </a:lnTo>
                  <a:lnTo>
                    <a:pt x="27" y="327"/>
                  </a:lnTo>
                  <a:lnTo>
                    <a:pt x="12" y="301"/>
                  </a:lnTo>
                  <a:lnTo>
                    <a:pt x="4" y="271"/>
                  </a:lnTo>
                  <a:lnTo>
                    <a:pt x="0" y="238"/>
                  </a:lnTo>
                  <a:lnTo>
                    <a:pt x="0" y="207"/>
                  </a:lnTo>
                  <a:lnTo>
                    <a:pt x="7" y="177"/>
                  </a:lnTo>
                  <a:lnTo>
                    <a:pt x="17" y="147"/>
                  </a:lnTo>
                  <a:lnTo>
                    <a:pt x="33" y="121"/>
                  </a:lnTo>
                  <a:lnTo>
                    <a:pt x="58" y="89"/>
                  </a:lnTo>
                  <a:lnTo>
                    <a:pt x="91" y="63"/>
                  </a:lnTo>
                  <a:lnTo>
                    <a:pt x="126" y="41"/>
                  </a:lnTo>
                  <a:lnTo>
                    <a:pt x="164" y="23"/>
                  </a:lnTo>
                  <a:lnTo>
                    <a:pt x="204" y="10"/>
                  </a:lnTo>
                  <a:lnTo>
                    <a:pt x="243" y="0"/>
                  </a:lnTo>
                  <a:close/>
                </a:path>
              </a:pathLst>
            </a:custGeom>
            <a:grpFill/>
            <a:ln w="0">
              <a:noFill/>
              <a:prstDash val="solid"/>
              <a:round/>
              <a:headEnd/>
              <a:tailEnd/>
            </a:ln>
          </p:spPr>
          <p:txBody>
            <a:bodyPr vert="horz" wrap="square" lIns="91299" tIns="45649" rIns="91299" bIns="45649" numCol="1" anchor="t" anchorCtr="0" compatLnSpc="1">
              <a:prstTxWarp prst="textNoShape">
                <a:avLst/>
              </a:prstTxWarp>
            </a:bodyPr>
            <a:lstStyle/>
            <a:p>
              <a:endParaRPr lang="en-US" sz="1798"/>
            </a:p>
          </p:txBody>
        </p:sp>
        <p:sp>
          <p:nvSpPr>
            <p:cNvPr id="101" name="Freeform 1140"/>
            <p:cNvSpPr>
              <a:spLocks noEditPoints="1"/>
            </p:cNvSpPr>
            <p:nvPr/>
          </p:nvSpPr>
          <p:spPr bwMode="auto">
            <a:xfrm>
              <a:off x="3471" y="795"/>
              <a:ext cx="2255" cy="2722"/>
            </a:xfrm>
            <a:custGeom>
              <a:avLst/>
              <a:gdLst>
                <a:gd name="T0" fmla="*/ 2105 w 4510"/>
                <a:gd name="T1" fmla="*/ 2268 h 5443"/>
                <a:gd name="T2" fmla="*/ 1792 w 4510"/>
                <a:gd name="T3" fmla="*/ 2563 h 5443"/>
                <a:gd name="T4" fmla="*/ 1592 w 4510"/>
                <a:gd name="T5" fmla="*/ 2900 h 5443"/>
                <a:gd name="T6" fmla="*/ 1683 w 4510"/>
                <a:gd name="T7" fmla="*/ 3220 h 5443"/>
                <a:gd name="T8" fmla="*/ 2040 w 4510"/>
                <a:gd name="T9" fmla="*/ 3420 h 5443"/>
                <a:gd name="T10" fmla="*/ 1898 w 4510"/>
                <a:gd name="T11" fmla="*/ 3837 h 5443"/>
                <a:gd name="T12" fmla="*/ 1781 w 4510"/>
                <a:gd name="T13" fmla="*/ 3635 h 5443"/>
                <a:gd name="T14" fmla="*/ 1592 w 4510"/>
                <a:gd name="T15" fmla="*/ 3688 h 5443"/>
                <a:gd name="T16" fmla="*/ 1632 w 4510"/>
                <a:gd name="T17" fmla="*/ 3916 h 5443"/>
                <a:gd name="T18" fmla="*/ 1971 w 4510"/>
                <a:gd name="T19" fmla="*/ 4206 h 5443"/>
                <a:gd name="T20" fmla="*/ 2153 w 4510"/>
                <a:gd name="T21" fmla="*/ 4502 h 5443"/>
                <a:gd name="T22" fmla="*/ 2343 w 4510"/>
                <a:gd name="T23" fmla="*/ 4476 h 5443"/>
                <a:gd name="T24" fmla="*/ 2568 w 4510"/>
                <a:gd name="T25" fmla="*/ 4214 h 5443"/>
                <a:gd name="T26" fmla="*/ 2900 w 4510"/>
                <a:gd name="T27" fmla="*/ 3920 h 5443"/>
                <a:gd name="T28" fmla="*/ 2877 w 4510"/>
                <a:gd name="T29" fmla="*/ 3511 h 5443"/>
                <a:gd name="T30" fmla="*/ 2887 w 4510"/>
                <a:gd name="T31" fmla="*/ 3529 h 5443"/>
                <a:gd name="T32" fmla="*/ 2869 w 4510"/>
                <a:gd name="T33" fmla="*/ 3496 h 5443"/>
                <a:gd name="T34" fmla="*/ 2870 w 4510"/>
                <a:gd name="T35" fmla="*/ 3498 h 5443"/>
                <a:gd name="T36" fmla="*/ 2735 w 4510"/>
                <a:gd name="T37" fmla="*/ 3362 h 5443"/>
                <a:gd name="T38" fmla="*/ 2369 w 4510"/>
                <a:gd name="T39" fmla="*/ 2715 h 5443"/>
                <a:gd name="T40" fmla="*/ 2627 w 4510"/>
                <a:gd name="T41" fmla="*/ 2874 h 5443"/>
                <a:gd name="T42" fmla="*/ 2740 w 4510"/>
                <a:gd name="T43" fmla="*/ 3021 h 5443"/>
                <a:gd name="T44" fmla="*/ 2907 w 4510"/>
                <a:gd name="T45" fmla="*/ 2925 h 5443"/>
                <a:gd name="T46" fmla="*/ 2812 w 4510"/>
                <a:gd name="T47" fmla="*/ 2669 h 5443"/>
                <a:gd name="T48" fmla="*/ 2421 w 4510"/>
                <a:gd name="T49" fmla="*/ 2452 h 5443"/>
                <a:gd name="T50" fmla="*/ 2292 w 4510"/>
                <a:gd name="T51" fmla="*/ 2176 h 5443"/>
                <a:gd name="T52" fmla="*/ 1528 w 4510"/>
                <a:gd name="T53" fmla="*/ 40 h 5443"/>
                <a:gd name="T54" fmla="*/ 1891 w 4510"/>
                <a:gd name="T55" fmla="*/ 185 h 5443"/>
                <a:gd name="T56" fmla="*/ 2263 w 4510"/>
                <a:gd name="T57" fmla="*/ 174 h 5443"/>
                <a:gd name="T58" fmla="*/ 2721 w 4510"/>
                <a:gd name="T59" fmla="*/ 50 h 5443"/>
                <a:gd name="T60" fmla="*/ 3079 w 4510"/>
                <a:gd name="T61" fmla="*/ 26 h 5443"/>
                <a:gd name="T62" fmla="*/ 3093 w 4510"/>
                <a:gd name="T63" fmla="*/ 260 h 5443"/>
                <a:gd name="T64" fmla="*/ 2931 w 4510"/>
                <a:gd name="T65" fmla="*/ 672 h 5443"/>
                <a:gd name="T66" fmla="*/ 2640 w 4510"/>
                <a:gd name="T67" fmla="*/ 1089 h 5443"/>
                <a:gd name="T68" fmla="*/ 2878 w 4510"/>
                <a:gd name="T69" fmla="*/ 1367 h 5443"/>
                <a:gd name="T70" fmla="*/ 3356 w 4510"/>
                <a:gd name="T71" fmla="*/ 1755 h 5443"/>
                <a:gd name="T72" fmla="*/ 3803 w 4510"/>
                <a:gd name="T73" fmla="*/ 2262 h 5443"/>
                <a:gd name="T74" fmla="*/ 4171 w 4510"/>
                <a:gd name="T75" fmla="*/ 2843 h 5443"/>
                <a:gd name="T76" fmla="*/ 4423 w 4510"/>
                <a:gd name="T77" fmla="*/ 3453 h 5443"/>
                <a:gd name="T78" fmla="*/ 4510 w 4510"/>
                <a:gd name="T79" fmla="*/ 4050 h 5443"/>
                <a:gd name="T80" fmla="*/ 4393 w 4510"/>
                <a:gd name="T81" fmla="*/ 4591 h 5443"/>
                <a:gd name="T82" fmla="*/ 4026 w 4510"/>
                <a:gd name="T83" fmla="*/ 5033 h 5443"/>
                <a:gd name="T84" fmla="*/ 3366 w 4510"/>
                <a:gd name="T85" fmla="*/ 5333 h 5443"/>
                <a:gd name="T86" fmla="*/ 2369 w 4510"/>
                <a:gd name="T87" fmla="*/ 5443 h 5443"/>
                <a:gd name="T88" fmla="*/ 1255 w 4510"/>
                <a:gd name="T89" fmla="*/ 5341 h 5443"/>
                <a:gd name="T90" fmla="*/ 536 w 4510"/>
                <a:gd name="T91" fmla="*/ 5038 h 5443"/>
                <a:gd name="T92" fmla="*/ 134 w 4510"/>
                <a:gd name="T93" fmla="*/ 4578 h 5443"/>
                <a:gd name="T94" fmla="*/ 0 w 4510"/>
                <a:gd name="T95" fmla="*/ 4011 h 5443"/>
                <a:gd name="T96" fmla="*/ 86 w 4510"/>
                <a:gd name="T97" fmla="*/ 3385 h 5443"/>
                <a:gd name="T98" fmla="*/ 341 w 4510"/>
                <a:gd name="T99" fmla="*/ 2750 h 5443"/>
                <a:gd name="T100" fmla="*/ 718 w 4510"/>
                <a:gd name="T101" fmla="*/ 2156 h 5443"/>
                <a:gd name="T102" fmla="*/ 1166 w 4510"/>
                <a:gd name="T103" fmla="*/ 1651 h 5443"/>
                <a:gd name="T104" fmla="*/ 1635 w 4510"/>
                <a:gd name="T105" fmla="*/ 1286 h 5443"/>
                <a:gd name="T106" fmla="*/ 1476 w 4510"/>
                <a:gd name="T107" fmla="*/ 953 h 5443"/>
                <a:gd name="T108" fmla="*/ 1209 w 4510"/>
                <a:gd name="T109" fmla="*/ 505 h 5443"/>
                <a:gd name="T110" fmla="*/ 1161 w 4510"/>
                <a:gd name="T111" fmla="*/ 134 h 5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510" h="5443">
                  <a:moveTo>
                    <a:pt x="2230" y="2164"/>
                  </a:moveTo>
                  <a:lnTo>
                    <a:pt x="2201" y="2167"/>
                  </a:lnTo>
                  <a:lnTo>
                    <a:pt x="2173" y="2179"/>
                  </a:lnTo>
                  <a:lnTo>
                    <a:pt x="2146" y="2197"/>
                  </a:lnTo>
                  <a:lnTo>
                    <a:pt x="2128" y="2219"/>
                  </a:lnTo>
                  <a:lnTo>
                    <a:pt x="2113" y="2242"/>
                  </a:lnTo>
                  <a:lnTo>
                    <a:pt x="2105" y="2268"/>
                  </a:lnTo>
                  <a:lnTo>
                    <a:pt x="2101" y="2297"/>
                  </a:lnTo>
                  <a:lnTo>
                    <a:pt x="2101" y="2445"/>
                  </a:lnTo>
                  <a:lnTo>
                    <a:pt x="2035" y="2457"/>
                  </a:lnTo>
                  <a:lnTo>
                    <a:pt x="1971" y="2475"/>
                  </a:lnTo>
                  <a:lnTo>
                    <a:pt x="1908" y="2498"/>
                  </a:lnTo>
                  <a:lnTo>
                    <a:pt x="1848" y="2528"/>
                  </a:lnTo>
                  <a:lnTo>
                    <a:pt x="1792" y="2563"/>
                  </a:lnTo>
                  <a:lnTo>
                    <a:pt x="1741" y="2606"/>
                  </a:lnTo>
                  <a:lnTo>
                    <a:pt x="1698" y="2651"/>
                  </a:lnTo>
                  <a:lnTo>
                    <a:pt x="1660" y="2702"/>
                  </a:lnTo>
                  <a:lnTo>
                    <a:pt x="1630" y="2756"/>
                  </a:lnTo>
                  <a:lnTo>
                    <a:pt x="1612" y="2803"/>
                  </a:lnTo>
                  <a:lnTo>
                    <a:pt x="1600" y="2851"/>
                  </a:lnTo>
                  <a:lnTo>
                    <a:pt x="1592" y="2900"/>
                  </a:lnTo>
                  <a:lnTo>
                    <a:pt x="1591" y="2950"/>
                  </a:lnTo>
                  <a:lnTo>
                    <a:pt x="1594" y="3000"/>
                  </a:lnTo>
                  <a:lnTo>
                    <a:pt x="1600" y="3048"/>
                  </a:lnTo>
                  <a:lnTo>
                    <a:pt x="1614" y="3096"/>
                  </a:lnTo>
                  <a:lnTo>
                    <a:pt x="1632" y="3142"/>
                  </a:lnTo>
                  <a:lnTo>
                    <a:pt x="1655" y="3183"/>
                  </a:lnTo>
                  <a:lnTo>
                    <a:pt x="1683" y="3220"/>
                  </a:lnTo>
                  <a:lnTo>
                    <a:pt x="1715" y="3254"/>
                  </a:lnTo>
                  <a:lnTo>
                    <a:pt x="1751" y="3284"/>
                  </a:lnTo>
                  <a:lnTo>
                    <a:pt x="1802" y="3321"/>
                  </a:lnTo>
                  <a:lnTo>
                    <a:pt x="1858" y="3352"/>
                  </a:lnTo>
                  <a:lnTo>
                    <a:pt x="1918" y="3379"/>
                  </a:lnTo>
                  <a:lnTo>
                    <a:pt x="1977" y="3400"/>
                  </a:lnTo>
                  <a:lnTo>
                    <a:pt x="2040" y="3420"/>
                  </a:lnTo>
                  <a:lnTo>
                    <a:pt x="2101" y="3436"/>
                  </a:lnTo>
                  <a:lnTo>
                    <a:pt x="2101" y="3966"/>
                  </a:lnTo>
                  <a:lnTo>
                    <a:pt x="2055" y="3951"/>
                  </a:lnTo>
                  <a:lnTo>
                    <a:pt x="2010" y="3930"/>
                  </a:lnTo>
                  <a:lnTo>
                    <a:pt x="1969" y="3905"/>
                  </a:lnTo>
                  <a:lnTo>
                    <a:pt x="1931" y="3873"/>
                  </a:lnTo>
                  <a:lnTo>
                    <a:pt x="1898" y="3837"/>
                  </a:lnTo>
                  <a:lnTo>
                    <a:pt x="1872" y="3797"/>
                  </a:lnTo>
                  <a:lnTo>
                    <a:pt x="1852" y="3754"/>
                  </a:lnTo>
                  <a:lnTo>
                    <a:pt x="1843" y="3731"/>
                  </a:lnTo>
                  <a:lnTo>
                    <a:pt x="1837" y="3708"/>
                  </a:lnTo>
                  <a:lnTo>
                    <a:pt x="1824" y="3680"/>
                  </a:lnTo>
                  <a:lnTo>
                    <a:pt x="1805" y="3655"/>
                  </a:lnTo>
                  <a:lnTo>
                    <a:pt x="1781" y="3635"/>
                  </a:lnTo>
                  <a:lnTo>
                    <a:pt x="1753" y="3622"/>
                  </a:lnTo>
                  <a:lnTo>
                    <a:pt x="1723" y="3617"/>
                  </a:lnTo>
                  <a:lnTo>
                    <a:pt x="1690" y="3617"/>
                  </a:lnTo>
                  <a:lnTo>
                    <a:pt x="1660" y="3625"/>
                  </a:lnTo>
                  <a:lnTo>
                    <a:pt x="1634" y="3640"/>
                  </a:lnTo>
                  <a:lnTo>
                    <a:pt x="1610" y="3662"/>
                  </a:lnTo>
                  <a:lnTo>
                    <a:pt x="1592" y="3688"/>
                  </a:lnTo>
                  <a:lnTo>
                    <a:pt x="1582" y="3711"/>
                  </a:lnTo>
                  <a:lnTo>
                    <a:pt x="1577" y="3738"/>
                  </a:lnTo>
                  <a:lnTo>
                    <a:pt x="1577" y="3762"/>
                  </a:lnTo>
                  <a:lnTo>
                    <a:pt x="1581" y="3786"/>
                  </a:lnTo>
                  <a:lnTo>
                    <a:pt x="1587" y="3809"/>
                  </a:lnTo>
                  <a:lnTo>
                    <a:pt x="1604" y="3857"/>
                  </a:lnTo>
                  <a:lnTo>
                    <a:pt x="1632" y="3916"/>
                  </a:lnTo>
                  <a:lnTo>
                    <a:pt x="1665" y="3973"/>
                  </a:lnTo>
                  <a:lnTo>
                    <a:pt x="1705" y="4024"/>
                  </a:lnTo>
                  <a:lnTo>
                    <a:pt x="1751" y="4070"/>
                  </a:lnTo>
                  <a:lnTo>
                    <a:pt x="1801" y="4113"/>
                  </a:lnTo>
                  <a:lnTo>
                    <a:pt x="1853" y="4148"/>
                  </a:lnTo>
                  <a:lnTo>
                    <a:pt x="1911" y="4179"/>
                  </a:lnTo>
                  <a:lnTo>
                    <a:pt x="1971" y="4206"/>
                  </a:lnTo>
                  <a:lnTo>
                    <a:pt x="2032" y="4226"/>
                  </a:lnTo>
                  <a:lnTo>
                    <a:pt x="2101" y="4241"/>
                  </a:lnTo>
                  <a:lnTo>
                    <a:pt x="2101" y="4396"/>
                  </a:lnTo>
                  <a:lnTo>
                    <a:pt x="2105" y="4428"/>
                  </a:lnTo>
                  <a:lnTo>
                    <a:pt x="2115" y="4456"/>
                  </a:lnTo>
                  <a:lnTo>
                    <a:pt x="2131" y="4481"/>
                  </a:lnTo>
                  <a:lnTo>
                    <a:pt x="2153" y="4502"/>
                  </a:lnTo>
                  <a:lnTo>
                    <a:pt x="2179" y="4519"/>
                  </a:lnTo>
                  <a:lnTo>
                    <a:pt x="2209" y="4528"/>
                  </a:lnTo>
                  <a:lnTo>
                    <a:pt x="2239" y="4530"/>
                  </a:lnTo>
                  <a:lnTo>
                    <a:pt x="2270" y="4525"/>
                  </a:lnTo>
                  <a:lnTo>
                    <a:pt x="2298" y="4515"/>
                  </a:lnTo>
                  <a:lnTo>
                    <a:pt x="2323" y="4497"/>
                  </a:lnTo>
                  <a:lnTo>
                    <a:pt x="2343" y="4476"/>
                  </a:lnTo>
                  <a:lnTo>
                    <a:pt x="2356" y="4452"/>
                  </a:lnTo>
                  <a:lnTo>
                    <a:pt x="2366" y="4424"/>
                  </a:lnTo>
                  <a:lnTo>
                    <a:pt x="2369" y="4396"/>
                  </a:lnTo>
                  <a:lnTo>
                    <a:pt x="2369" y="4254"/>
                  </a:lnTo>
                  <a:lnTo>
                    <a:pt x="2435" y="4246"/>
                  </a:lnTo>
                  <a:lnTo>
                    <a:pt x="2503" y="4234"/>
                  </a:lnTo>
                  <a:lnTo>
                    <a:pt x="2568" y="4214"/>
                  </a:lnTo>
                  <a:lnTo>
                    <a:pt x="2630" y="4189"/>
                  </a:lnTo>
                  <a:lnTo>
                    <a:pt x="2690" y="4160"/>
                  </a:lnTo>
                  <a:lnTo>
                    <a:pt x="2746" y="4120"/>
                  </a:lnTo>
                  <a:lnTo>
                    <a:pt x="2794" y="4078"/>
                  </a:lnTo>
                  <a:lnTo>
                    <a:pt x="2837" y="4030"/>
                  </a:lnTo>
                  <a:lnTo>
                    <a:pt x="2872" y="3978"/>
                  </a:lnTo>
                  <a:lnTo>
                    <a:pt x="2900" y="3920"/>
                  </a:lnTo>
                  <a:lnTo>
                    <a:pt x="2920" y="3858"/>
                  </a:lnTo>
                  <a:lnTo>
                    <a:pt x="2931" y="3796"/>
                  </a:lnTo>
                  <a:lnTo>
                    <a:pt x="2935" y="3738"/>
                  </a:lnTo>
                  <a:lnTo>
                    <a:pt x="2930" y="3678"/>
                  </a:lnTo>
                  <a:lnTo>
                    <a:pt x="2920" y="3620"/>
                  </a:lnTo>
                  <a:lnTo>
                    <a:pt x="2902" y="3564"/>
                  </a:lnTo>
                  <a:lnTo>
                    <a:pt x="2877" y="3511"/>
                  </a:lnTo>
                  <a:lnTo>
                    <a:pt x="2878" y="3514"/>
                  </a:lnTo>
                  <a:lnTo>
                    <a:pt x="2882" y="3518"/>
                  </a:lnTo>
                  <a:lnTo>
                    <a:pt x="2883" y="3521"/>
                  </a:lnTo>
                  <a:lnTo>
                    <a:pt x="2885" y="3524"/>
                  </a:lnTo>
                  <a:lnTo>
                    <a:pt x="2887" y="3527"/>
                  </a:lnTo>
                  <a:lnTo>
                    <a:pt x="2887" y="3527"/>
                  </a:lnTo>
                  <a:lnTo>
                    <a:pt x="2887" y="3529"/>
                  </a:lnTo>
                  <a:lnTo>
                    <a:pt x="2887" y="3527"/>
                  </a:lnTo>
                  <a:lnTo>
                    <a:pt x="2885" y="3526"/>
                  </a:lnTo>
                  <a:lnTo>
                    <a:pt x="2883" y="3523"/>
                  </a:lnTo>
                  <a:lnTo>
                    <a:pt x="2880" y="3516"/>
                  </a:lnTo>
                  <a:lnTo>
                    <a:pt x="2877" y="3509"/>
                  </a:lnTo>
                  <a:lnTo>
                    <a:pt x="2872" y="3503"/>
                  </a:lnTo>
                  <a:lnTo>
                    <a:pt x="2869" y="3496"/>
                  </a:lnTo>
                  <a:lnTo>
                    <a:pt x="2867" y="3493"/>
                  </a:lnTo>
                  <a:lnTo>
                    <a:pt x="2865" y="3491"/>
                  </a:lnTo>
                  <a:lnTo>
                    <a:pt x="2865" y="3489"/>
                  </a:lnTo>
                  <a:lnTo>
                    <a:pt x="2865" y="3491"/>
                  </a:lnTo>
                  <a:lnTo>
                    <a:pt x="2867" y="3491"/>
                  </a:lnTo>
                  <a:lnTo>
                    <a:pt x="2869" y="3494"/>
                  </a:lnTo>
                  <a:lnTo>
                    <a:pt x="2870" y="3498"/>
                  </a:lnTo>
                  <a:lnTo>
                    <a:pt x="2872" y="3501"/>
                  </a:lnTo>
                  <a:lnTo>
                    <a:pt x="2874" y="3504"/>
                  </a:lnTo>
                  <a:lnTo>
                    <a:pt x="2877" y="3509"/>
                  </a:lnTo>
                  <a:lnTo>
                    <a:pt x="2847" y="3466"/>
                  </a:lnTo>
                  <a:lnTo>
                    <a:pt x="2814" y="3427"/>
                  </a:lnTo>
                  <a:lnTo>
                    <a:pt x="2776" y="3392"/>
                  </a:lnTo>
                  <a:lnTo>
                    <a:pt x="2735" y="3362"/>
                  </a:lnTo>
                  <a:lnTo>
                    <a:pt x="2692" y="3334"/>
                  </a:lnTo>
                  <a:lnTo>
                    <a:pt x="2645" y="3311"/>
                  </a:lnTo>
                  <a:lnTo>
                    <a:pt x="2597" y="3291"/>
                  </a:lnTo>
                  <a:lnTo>
                    <a:pt x="2523" y="3264"/>
                  </a:lnTo>
                  <a:lnTo>
                    <a:pt x="2445" y="3241"/>
                  </a:lnTo>
                  <a:lnTo>
                    <a:pt x="2369" y="3223"/>
                  </a:lnTo>
                  <a:lnTo>
                    <a:pt x="2369" y="2715"/>
                  </a:lnTo>
                  <a:lnTo>
                    <a:pt x="2417" y="2727"/>
                  </a:lnTo>
                  <a:lnTo>
                    <a:pt x="2465" y="2742"/>
                  </a:lnTo>
                  <a:lnTo>
                    <a:pt x="2510" y="2761"/>
                  </a:lnTo>
                  <a:lnTo>
                    <a:pt x="2553" y="2788"/>
                  </a:lnTo>
                  <a:lnTo>
                    <a:pt x="2587" y="2818"/>
                  </a:lnTo>
                  <a:lnTo>
                    <a:pt x="2616" y="2854"/>
                  </a:lnTo>
                  <a:lnTo>
                    <a:pt x="2627" y="2874"/>
                  </a:lnTo>
                  <a:lnTo>
                    <a:pt x="2637" y="2895"/>
                  </a:lnTo>
                  <a:lnTo>
                    <a:pt x="2645" y="2919"/>
                  </a:lnTo>
                  <a:lnTo>
                    <a:pt x="2652" y="2940"/>
                  </a:lnTo>
                  <a:lnTo>
                    <a:pt x="2667" y="2968"/>
                  </a:lnTo>
                  <a:lnTo>
                    <a:pt x="2687" y="2991"/>
                  </a:lnTo>
                  <a:lnTo>
                    <a:pt x="2711" y="3010"/>
                  </a:lnTo>
                  <a:lnTo>
                    <a:pt x="2740" y="3021"/>
                  </a:lnTo>
                  <a:lnTo>
                    <a:pt x="2771" y="3026"/>
                  </a:lnTo>
                  <a:lnTo>
                    <a:pt x="2802" y="3025"/>
                  </a:lnTo>
                  <a:lnTo>
                    <a:pt x="2832" y="3015"/>
                  </a:lnTo>
                  <a:lnTo>
                    <a:pt x="2859" y="2998"/>
                  </a:lnTo>
                  <a:lnTo>
                    <a:pt x="2880" y="2977"/>
                  </a:lnTo>
                  <a:lnTo>
                    <a:pt x="2898" y="2948"/>
                  </a:lnTo>
                  <a:lnTo>
                    <a:pt x="2907" y="2925"/>
                  </a:lnTo>
                  <a:lnTo>
                    <a:pt x="2910" y="2899"/>
                  </a:lnTo>
                  <a:lnTo>
                    <a:pt x="2908" y="2872"/>
                  </a:lnTo>
                  <a:lnTo>
                    <a:pt x="2903" y="2849"/>
                  </a:lnTo>
                  <a:lnTo>
                    <a:pt x="2897" y="2824"/>
                  </a:lnTo>
                  <a:lnTo>
                    <a:pt x="2877" y="2776"/>
                  </a:lnTo>
                  <a:lnTo>
                    <a:pt x="2849" y="2720"/>
                  </a:lnTo>
                  <a:lnTo>
                    <a:pt x="2812" y="2669"/>
                  </a:lnTo>
                  <a:lnTo>
                    <a:pt x="2771" y="2622"/>
                  </a:lnTo>
                  <a:lnTo>
                    <a:pt x="2721" y="2579"/>
                  </a:lnTo>
                  <a:lnTo>
                    <a:pt x="2667" y="2541"/>
                  </a:lnTo>
                  <a:lnTo>
                    <a:pt x="2609" y="2512"/>
                  </a:lnTo>
                  <a:lnTo>
                    <a:pt x="2548" y="2487"/>
                  </a:lnTo>
                  <a:lnTo>
                    <a:pt x="2485" y="2467"/>
                  </a:lnTo>
                  <a:lnTo>
                    <a:pt x="2421" y="2452"/>
                  </a:lnTo>
                  <a:lnTo>
                    <a:pt x="2369" y="2444"/>
                  </a:lnTo>
                  <a:lnTo>
                    <a:pt x="2369" y="2297"/>
                  </a:lnTo>
                  <a:lnTo>
                    <a:pt x="2366" y="2267"/>
                  </a:lnTo>
                  <a:lnTo>
                    <a:pt x="2354" y="2239"/>
                  </a:lnTo>
                  <a:lnTo>
                    <a:pt x="2338" y="2212"/>
                  </a:lnTo>
                  <a:lnTo>
                    <a:pt x="2316" y="2192"/>
                  </a:lnTo>
                  <a:lnTo>
                    <a:pt x="2292" y="2176"/>
                  </a:lnTo>
                  <a:lnTo>
                    <a:pt x="2262" y="2166"/>
                  </a:lnTo>
                  <a:lnTo>
                    <a:pt x="2230" y="2164"/>
                  </a:lnTo>
                  <a:close/>
                  <a:moveTo>
                    <a:pt x="1346" y="0"/>
                  </a:moveTo>
                  <a:lnTo>
                    <a:pt x="1389" y="2"/>
                  </a:lnTo>
                  <a:lnTo>
                    <a:pt x="1433" y="10"/>
                  </a:lnTo>
                  <a:lnTo>
                    <a:pt x="1480" y="23"/>
                  </a:lnTo>
                  <a:lnTo>
                    <a:pt x="1528" y="40"/>
                  </a:lnTo>
                  <a:lnTo>
                    <a:pt x="1577" y="58"/>
                  </a:lnTo>
                  <a:lnTo>
                    <a:pt x="1627" y="79"/>
                  </a:lnTo>
                  <a:lnTo>
                    <a:pt x="1680" y="103"/>
                  </a:lnTo>
                  <a:lnTo>
                    <a:pt x="1731" y="126"/>
                  </a:lnTo>
                  <a:lnTo>
                    <a:pt x="1784" y="147"/>
                  </a:lnTo>
                  <a:lnTo>
                    <a:pt x="1837" y="167"/>
                  </a:lnTo>
                  <a:lnTo>
                    <a:pt x="1891" y="185"/>
                  </a:lnTo>
                  <a:lnTo>
                    <a:pt x="1944" y="199"/>
                  </a:lnTo>
                  <a:lnTo>
                    <a:pt x="1999" y="207"/>
                  </a:lnTo>
                  <a:lnTo>
                    <a:pt x="2052" y="212"/>
                  </a:lnTo>
                  <a:lnTo>
                    <a:pt x="2106" y="208"/>
                  </a:lnTo>
                  <a:lnTo>
                    <a:pt x="2153" y="200"/>
                  </a:lnTo>
                  <a:lnTo>
                    <a:pt x="2206" y="189"/>
                  </a:lnTo>
                  <a:lnTo>
                    <a:pt x="2263" y="174"/>
                  </a:lnTo>
                  <a:lnTo>
                    <a:pt x="2323" y="157"/>
                  </a:lnTo>
                  <a:lnTo>
                    <a:pt x="2387" y="139"/>
                  </a:lnTo>
                  <a:lnTo>
                    <a:pt x="2452" y="121"/>
                  </a:lnTo>
                  <a:lnTo>
                    <a:pt x="2520" y="103"/>
                  </a:lnTo>
                  <a:lnTo>
                    <a:pt x="2587" y="83"/>
                  </a:lnTo>
                  <a:lnTo>
                    <a:pt x="2655" y="66"/>
                  </a:lnTo>
                  <a:lnTo>
                    <a:pt x="2721" y="50"/>
                  </a:lnTo>
                  <a:lnTo>
                    <a:pt x="2786" y="35"/>
                  </a:lnTo>
                  <a:lnTo>
                    <a:pt x="2849" y="25"/>
                  </a:lnTo>
                  <a:lnTo>
                    <a:pt x="2908" y="17"/>
                  </a:lnTo>
                  <a:lnTo>
                    <a:pt x="2964" y="13"/>
                  </a:lnTo>
                  <a:lnTo>
                    <a:pt x="3016" y="13"/>
                  </a:lnTo>
                  <a:lnTo>
                    <a:pt x="3060" y="18"/>
                  </a:lnTo>
                  <a:lnTo>
                    <a:pt x="3079" y="26"/>
                  </a:lnTo>
                  <a:lnTo>
                    <a:pt x="3093" y="43"/>
                  </a:lnTo>
                  <a:lnTo>
                    <a:pt x="3103" y="65"/>
                  </a:lnTo>
                  <a:lnTo>
                    <a:pt x="3110" y="93"/>
                  </a:lnTo>
                  <a:lnTo>
                    <a:pt x="3112" y="127"/>
                  </a:lnTo>
                  <a:lnTo>
                    <a:pt x="3108" y="167"/>
                  </a:lnTo>
                  <a:lnTo>
                    <a:pt x="3103" y="210"/>
                  </a:lnTo>
                  <a:lnTo>
                    <a:pt x="3093" y="260"/>
                  </a:lnTo>
                  <a:lnTo>
                    <a:pt x="3080" y="311"/>
                  </a:lnTo>
                  <a:lnTo>
                    <a:pt x="3062" y="366"/>
                  </a:lnTo>
                  <a:lnTo>
                    <a:pt x="3042" y="424"/>
                  </a:lnTo>
                  <a:lnTo>
                    <a:pt x="3019" y="485"/>
                  </a:lnTo>
                  <a:lnTo>
                    <a:pt x="2993" y="546"/>
                  </a:lnTo>
                  <a:lnTo>
                    <a:pt x="2963" y="609"/>
                  </a:lnTo>
                  <a:lnTo>
                    <a:pt x="2931" y="672"/>
                  </a:lnTo>
                  <a:lnTo>
                    <a:pt x="2897" y="736"/>
                  </a:lnTo>
                  <a:lnTo>
                    <a:pt x="2860" y="799"/>
                  </a:lnTo>
                  <a:lnTo>
                    <a:pt x="2821" y="860"/>
                  </a:lnTo>
                  <a:lnTo>
                    <a:pt x="2778" y="922"/>
                  </a:lnTo>
                  <a:lnTo>
                    <a:pt x="2735" y="979"/>
                  </a:lnTo>
                  <a:lnTo>
                    <a:pt x="2688" y="1036"/>
                  </a:lnTo>
                  <a:lnTo>
                    <a:pt x="2640" y="1089"/>
                  </a:lnTo>
                  <a:lnTo>
                    <a:pt x="2591" y="1138"/>
                  </a:lnTo>
                  <a:lnTo>
                    <a:pt x="2540" y="1185"/>
                  </a:lnTo>
                  <a:lnTo>
                    <a:pt x="2606" y="1214"/>
                  </a:lnTo>
                  <a:lnTo>
                    <a:pt x="2673" y="1246"/>
                  </a:lnTo>
                  <a:lnTo>
                    <a:pt x="2741" y="1284"/>
                  </a:lnTo>
                  <a:lnTo>
                    <a:pt x="2809" y="1324"/>
                  </a:lnTo>
                  <a:lnTo>
                    <a:pt x="2878" y="1367"/>
                  </a:lnTo>
                  <a:lnTo>
                    <a:pt x="2946" y="1413"/>
                  </a:lnTo>
                  <a:lnTo>
                    <a:pt x="3016" y="1463"/>
                  </a:lnTo>
                  <a:lnTo>
                    <a:pt x="3084" y="1516"/>
                  </a:lnTo>
                  <a:lnTo>
                    <a:pt x="3153" y="1572"/>
                  </a:lnTo>
                  <a:lnTo>
                    <a:pt x="3221" y="1631"/>
                  </a:lnTo>
                  <a:lnTo>
                    <a:pt x="3289" y="1693"/>
                  </a:lnTo>
                  <a:lnTo>
                    <a:pt x="3356" y="1755"/>
                  </a:lnTo>
                  <a:lnTo>
                    <a:pt x="3422" y="1822"/>
                  </a:lnTo>
                  <a:lnTo>
                    <a:pt x="3489" y="1891"/>
                  </a:lnTo>
                  <a:lnTo>
                    <a:pt x="3553" y="1961"/>
                  </a:lnTo>
                  <a:lnTo>
                    <a:pt x="3618" y="2033"/>
                  </a:lnTo>
                  <a:lnTo>
                    <a:pt x="3680" y="2108"/>
                  </a:lnTo>
                  <a:lnTo>
                    <a:pt x="3742" y="2184"/>
                  </a:lnTo>
                  <a:lnTo>
                    <a:pt x="3803" y="2262"/>
                  </a:lnTo>
                  <a:lnTo>
                    <a:pt x="3861" y="2341"/>
                  </a:lnTo>
                  <a:lnTo>
                    <a:pt x="3917" y="2422"/>
                  </a:lnTo>
                  <a:lnTo>
                    <a:pt x="3973" y="2505"/>
                  </a:lnTo>
                  <a:lnTo>
                    <a:pt x="4026" y="2588"/>
                  </a:lnTo>
                  <a:lnTo>
                    <a:pt x="4077" y="2672"/>
                  </a:lnTo>
                  <a:lnTo>
                    <a:pt x="4125" y="2756"/>
                  </a:lnTo>
                  <a:lnTo>
                    <a:pt x="4171" y="2843"/>
                  </a:lnTo>
                  <a:lnTo>
                    <a:pt x="4216" y="2929"/>
                  </a:lnTo>
                  <a:lnTo>
                    <a:pt x="4257" y="3016"/>
                  </a:lnTo>
                  <a:lnTo>
                    <a:pt x="4297" y="3102"/>
                  </a:lnTo>
                  <a:lnTo>
                    <a:pt x="4333" y="3190"/>
                  </a:lnTo>
                  <a:lnTo>
                    <a:pt x="4367" y="3278"/>
                  </a:lnTo>
                  <a:lnTo>
                    <a:pt x="4396" y="3365"/>
                  </a:lnTo>
                  <a:lnTo>
                    <a:pt x="4423" y="3453"/>
                  </a:lnTo>
                  <a:lnTo>
                    <a:pt x="4446" y="3541"/>
                  </a:lnTo>
                  <a:lnTo>
                    <a:pt x="4467" y="3627"/>
                  </a:lnTo>
                  <a:lnTo>
                    <a:pt x="4484" y="3713"/>
                  </a:lnTo>
                  <a:lnTo>
                    <a:pt x="4495" y="3799"/>
                  </a:lnTo>
                  <a:lnTo>
                    <a:pt x="4505" y="3883"/>
                  </a:lnTo>
                  <a:lnTo>
                    <a:pt x="4510" y="3968"/>
                  </a:lnTo>
                  <a:lnTo>
                    <a:pt x="4510" y="4050"/>
                  </a:lnTo>
                  <a:lnTo>
                    <a:pt x="4509" y="4133"/>
                  </a:lnTo>
                  <a:lnTo>
                    <a:pt x="4500" y="4212"/>
                  </a:lnTo>
                  <a:lnTo>
                    <a:pt x="4489" y="4292"/>
                  </a:lnTo>
                  <a:lnTo>
                    <a:pt x="4472" y="4370"/>
                  </a:lnTo>
                  <a:lnTo>
                    <a:pt x="4451" y="4446"/>
                  </a:lnTo>
                  <a:lnTo>
                    <a:pt x="4424" y="4520"/>
                  </a:lnTo>
                  <a:lnTo>
                    <a:pt x="4393" y="4591"/>
                  </a:lnTo>
                  <a:lnTo>
                    <a:pt x="4357" y="4663"/>
                  </a:lnTo>
                  <a:lnTo>
                    <a:pt x="4315" y="4730"/>
                  </a:lnTo>
                  <a:lnTo>
                    <a:pt x="4269" y="4797"/>
                  </a:lnTo>
                  <a:lnTo>
                    <a:pt x="4216" y="4859"/>
                  </a:lnTo>
                  <a:lnTo>
                    <a:pt x="4158" y="4921"/>
                  </a:lnTo>
                  <a:lnTo>
                    <a:pt x="4095" y="4979"/>
                  </a:lnTo>
                  <a:lnTo>
                    <a:pt x="4026" y="5033"/>
                  </a:lnTo>
                  <a:lnTo>
                    <a:pt x="3950" y="5086"/>
                  </a:lnTo>
                  <a:lnTo>
                    <a:pt x="3869" y="5136"/>
                  </a:lnTo>
                  <a:lnTo>
                    <a:pt x="3781" y="5182"/>
                  </a:lnTo>
                  <a:lnTo>
                    <a:pt x="3687" y="5225"/>
                  </a:lnTo>
                  <a:lnTo>
                    <a:pt x="3586" y="5263"/>
                  </a:lnTo>
                  <a:lnTo>
                    <a:pt x="3480" y="5300"/>
                  </a:lnTo>
                  <a:lnTo>
                    <a:pt x="3366" y="5333"/>
                  </a:lnTo>
                  <a:lnTo>
                    <a:pt x="3246" y="5361"/>
                  </a:lnTo>
                  <a:lnTo>
                    <a:pt x="3117" y="5386"/>
                  </a:lnTo>
                  <a:lnTo>
                    <a:pt x="2983" y="5405"/>
                  </a:lnTo>
                  <a:lnTo>
                    <a:pt x="2840" y="5422"/>
                  </a:lnTo>
                  <a:lnTo>
                    <a:pt x="2692" y="5434"/>
                  </a:lnTo>
                  <a:lnTo>
                    <a:pt x="2535" y="5442"/>
                  </a:lnTo>
                  <a:lnTo>
                    <a:pt x="2369" y="5443"/>
                  </a:lnTo>
                  <a:lnTo>
                    <a:pt x="2197" y="5442"/>
                  </a:lnTo>
                  <a:lnTo>
                    <a:pt x="2017" y="5435"/>
                  </a:lnTo>
                  <a:lnTo>
                    <a:pt x="1829" y="5424"/>
                  </a:lnTo>
                  <a:lnTo>
                    <a:pt x="1673" y="5410"/>
                  </a:lnTo>
                  <a:lnTo>
                    <a:pt x="1526" y="5392"/>
                  </a:lnTo>
                  <a:lnTo>
                    <a:pt x="1387" y="5369"/>
                  </a:lnTo>
                  <a:lnTo>
                    <a:pt x="1255" y="5341"/>
                  </a:lnTo>
                  <a:lnTo>
                    <a:pt x="1131" y="5309"/>
                  </a:lnTo>
                  <a:lnTo>
                    <a:pt x="1015" y="5273"/>
                  </a:lnTo>
                  <a:lnTo>
                    <a:pt x="904" y="5233"/>
                  </a:lnTo>
                  <a:lnTo>
                    <a:pt x="802" y="5190"/>
                  </a:lnTo>
                  <a:lnTo>
                    <a:pt x="706" y="5142"/>
                  </a:lnTo>
                  <a:lnTo>
                    <a:pt x="618" y="5093"/>
                  </a:lnTo>
                  <a:lnTo>
                    <a:pt x="536" y="5038"/>
                  </a:lnTo>
                  <a:lnTo>
                    <a:pt x="460" y="4982"/>
                  </a:lnTo>
                  <a:lnTo>
                    <a:pt x="390" y="4921"/>
                  </a:lnTo>
                  <a:lnTo>
                    <a:pt x="327" y="4858"/>
                  </a:lnTo>
                  <a:lnTo>
                    <a:pt x="269" y="4792"/>
                  </a:lnTo>
                  <a:lnTo>
                    <a:pt x="218" y="4724"/>
                  </a:lnTo>
                  <a:lnTo>
                    <a:pt x="174" y="4653"/>
                  </a:lnTo>
                  <a:lnTo>
                    <a:pt x="134" y="4578"/>
                  </a:lnTo>
                  <a:lnTo>
                    <a:pt x="99" y="4504"/>
                  </a:lnTo>
                  <a:lnTo>
                    <a:pt x="69" y="4426"/>
                  </a:lnTo>
                  <a:lnTo>
                    <a:pt x="46" y="4345"/>
                  </a:lnTo>
                  <a:lnTo>
                    <a:pt x="26" y="4264"/>
                  </a:lnTo>
                  <a:lnTo>
                    <a:pt x="13" y="4181"/>
                  </a:lnTo>
                  <a:lnTo>
                    <a:pt x="5" y="4097"/>
                  </a:lnTo>
                  <a:lnTo>
                    <a:pt x="0" y="4011"/>
                  </a:lnTo>
                  <a:lnTo>
                    <a:pt x="0" y="3925"/>
                  </a:lnTo>
                  <a:lnTo>
                    <a:pt x="3" y="3835"/>
                  </a:lnTo>
                  <a:lnTo>
                    <a:pt x="13" y="3748"/>
                  </a:lnTo>
                  <a:lnTo>
                    <a:pt x="25" y="3657"/>
                  </a:lnTo>
                  <a:lnTo>
                    <a:pt x="41" y="3567"/>
                  </a:lnTo>
                  <a:lnTo>
                    <a:pt x="61" y="3476"/>
                  </a:lnTo>
                  <a:lnTo>
                    <a:pt x="86" y="3385"/>
                  </a:lnTo>
                  <a:lnTo>
                    <a:pt x="112" y="3294"/>
                  </a:lnTo>
                  <a:lnTo>
                    <a:pt x="144" y="3203"/>
                  </a:lnTo>
                  <a:lnTo>
                    <a:pt x="177" y="3111"/>
                  </a:lnTo>
                  <a:lnTo>
                    <a:pt x="215" y="3020"/>
                  </a:lnTo>
                  <a:lnTo>
                    <a:pt x="255" y="2930"/>
                  </a:lnTo>
                  <a:lnTo>
                    <a:pt x="296" y="2839"/>
                  </a:lnTo>
                  <a:lnTo>
                    <a:pt x="341" y="2750"/>
                  </a:lnTo>
                  <a:lnTo>
                    <a:pt x="389" y="2662"/>
                  </a:lnTo>
                  <a:lnTo>
                    <a:pt x="438" y="2574"/>
                  </a:lnTo>
                  <a:lnTo>
                    <a:pt x="491" y="2487"/>
                  </a:lnTo>
                  <a:lnTo>
                    <a:pt x="546" y="2402"/>
                  </a:lnTo>
                  <a:lnTo>
                    <a:pt x="600" y="2318"/>
                  </a:lnTo>
                  <a:lnTo>
                    <a:pt x="658" y="2237"/>
                  </a:lnTo>
                  <a:lnTo>
                    <a:pt x="718" y="2156"/>
                  </a:lnTo>
                  <a:lnTo>
                    <a:pt x="779" y="2076"/>
                  </a:lnTo>
                  <a:lnTo>
                    <a:pt x="840" y="2000"/>
                  </a:lnTo>
                  <a:lnTo>
                    <a:pt x="904" y="1926"/>
                  </a:lnTo>
                  <a:lnTo>
                    <a:pt x="969" y="1853"/>
                  </a:lnTo>
                  <a:lnTo>
                    <a:pt x="1033" y="1784"/>
                  </a:lnTo>
                  <a:lnTo>
                    <a:pt x="1099" y="1716"/>
                  </a:lnTo>
                  <a:lnTo>
                    <a:pt x="1166" y="1651"/>
                  </a:lnTo>
                  <a:lnTo>
                    <a:pt x="1232" y="1588"/>
                  </a:lnTo>
                  <a:lnTo>
                    <a:pt x="1300" y="1530"/>
                  </a:lnTo>
                  <a:lnTo>
                    <a:pt x="1367" y="1474"/>
                  </a:lnTo>
                  <a:lnTo>
                    <a:pt x="1435" y="1421"/>
                  </a:lnTo>
                  <a:lnTo>
                    <a:pt x="1501" y="1373"/>
                  </a:lnTo>
                  <a:lnTo>
                    <a:pt x="1569" y="1327"/>
                  </a:lnTo>
                  <a:lnTo>
                    <a:pt x="1635" y="1286"/>
                  </a:lnTo>
                  <a:lnTo>
                    <a:pt x="1701" y="1248"/>
                  </a:lnTo>
                  <a:lnTo>
                    <a:pt x="1766" y="1214"/>
                  </a:lnTo>
                  <a:lnTo>
                    <a:pt x="1703" y="1170"/>
                  </a:lnTo>
                  <a:lnTo>
                    <a:pt x="1642" y="1122"/>
                  </a:lnTo>
                  <a:lnTo>
                    <a:pt x="1584" y="1069"/>
                  </a:lnTo>
                  <a:lnTo>
                    <a:pt x="1529" y="1013"/>
                  </a:lnTo>
                  <a:lnTo>
                    <a:pt x="1476" y="953"/>
                  </a:lnTo>
                  <a:lnTo>
                    <a:pt x="1427" y="892"/>
                  </a:lnTo>
                  <a:lnTo>
                    <a:pt x="1382" y="829"/>
                  </a:lnTo>
                  <a:lnTo>
                    <a:pt x="1339" y="764"/>
                  </a:lnTo>
                  <a:lnTo>
                    <a:pt x="1301" y="698"/>
                  </a:lnTo>
                  <a:lnTo>
                    <a:pt x="1266" y="634"/>
                  </a:lnTo>
                  <a:lnTo>
                    <a:pt x="1235" y="569"/>
                  </a:lnTo>
                  <a:lnTo>
                    <a:pt x="1209" y="505"/>
                  </a:lnTo>
                  <a:lnTo>
                    <a:pt x="1187" y="443"/>
                  </a:lnTo>
                  <a:lnTo>
                    <a:pt x="1171" y="382"/>
                  </a:lnTo>
                  <a:lnTo>
                    <a:pt x="1157" y="326"/>
                  </a:lnTo>
                  <a:lnTo>
                    <a:pt x="1151" y="271"/>
                  </a:lnTo>
                  <a:lnTo>
                    <a:pt x="1149" y="222"/>
                  </a:lnTo>
                  <a:lnTo>
                    <a:pt x="1152" y="175"/>
                  </a:lnTo>
                  <a:lnTo>
                    <a:pt x="1161" y="134"/>
                  </a:lnTo>
                  <a:lnTo>
                    <a:pt x="1176" y="99"/>
                  </a:lnTo>
                  <a:lnTo>
                    <a:pt x="1197" y="69"/>
                  </a:lnTo>
                  <a:lnTo>
                    <a:pt x="1230" y="38"/>
                  </a:lnTo>
                  <a:lnTo>
                    <a:pt x="1266" y="18"/>
                  </a:lnTo>
                  <a:lnTo>
                    <a:pt x="1306" y="5"/>
                  </a:lnTo>
                  <a:lnTo>
                    <a:pt x="1346" y="0"/>
                  </a:lnTo>
                  <a:close/>
                </a:path>
              </a:pathLst>
            </a:custGeom>
            <a:grpFill/>
            <a:ln w="0">
              <a:noFill/>
              <a:prstDash val="solid"/>
              <a:round/>
              <a:headEnd/>
              <a:tailEnd/>
            </a:ln>
          </p:spPr>
          <p:txBody>
            <a:bodyPr vert="horz" wrap="square" lIns="91299" tIns="45649" rIns="91299" bIns="45649" numCol="1" anchor="t" anchorCtr="0" compatLnSpc="1">
              <a:prstTxWarp prst="textNoShape">
                <a:avLst/>
              </a:prstTxWarp>
            </a:bodyPr>
            <a:lstStyle/>
            <a:p>
              <a:endParaRPr lang="en-US" sz="1798"/>
            </a:p>
          </p:txBody>
        </p:sp>
        <p:sp>
          <p:nvSpPr>
            <p:cNvPr id="102" name="Freeform 1141"/>
            <p:cNvSpPr>
              <a:spLocks/>
            </p:cNvSpPr>
            <p:nvPr/>
          </p:nvSpPr>
          <p:spPr bwMode="auto">
            <a:xfrm>
              <a:off x="4031" y="2718"/>
              <a:ext cx="0" cy="1"/>
            </a:xfrm>
            <a:custGeom>
              <a:avLst/>
              <a:gdLst>
                <a:gd name="T0" fmla="*/ 2 w 2"/>
                <a:gd name="T1" fmla="*/ 0 h 3"/>
                <a:gd name="T2" fmla="*/ 2 w 2"/>
                <a:gd name="T3" fmla="*/ 2 h 3"/>
                <a:gd name="T4" fmla="*/ 0 w 2"/>
                <a:gd name="T5" fmla="*/ 3 h 3"/>
                <a:gd name="T6" fmla="*/ 2 w 2"/>
                <a:gd name="T7" fmla="*/ 2 h 3"/>
                <a:gd name="T8" fmla="*/ 2 w 2"/>
                <a:gd name="T9" fmla="*/ 0 h 3"/>
              </a:gdLst>
              <a:ahLst/>
              <a:cxnLst>
                <a:cxn ang="0">
                  <a:pos x="T0" y="T1"/>
                </a:cxn>
                <a:cxn ang="0">
                  <a:pos x="T2" y="T3"/>
                </a:cxn>
                <a:cxn ang="0">
                  <a:pos x="T4" y="T5"/>
                </a:cxn>
                <a:cxn ang="0">
                  <a:pos x="T6" y="T7"/>
                </a:cxn>
                <a:cxn ang="0">
                  <a:pos x="T8" y="T9"/>
                </a:cxn>
              </a:cxnLst>
              <a:rect l="0" t="0" r="r" b="b"/>
              <a:pathLst>
                <a:path w="2" h="3">
                  <a:moveTo>
                    <a:pt x="2" y="0"/>
                  </a:moveTo>
                  <a:lnTo>
                    <a:pt x="2" y="2"/>
                  </a:lnTo>
                  <a:lnTo>
                    <a:pt x="0" y="3"/>
                  </a:lnTo>
                  <a:lnTo>
                    <a:pt x="2" y="2"/>
                  </a:lnTo>
                  <a:lnTo>
                    <a:pt x="2" y="0"/>
                  </a:lnTo>
                  <a:close/>
                </a:path>
              </a:pathLst>
            </a:custGeom>
            <a:grpFill/>
            <a:ln w="0">
              <a:noFill/>
              <a:prstDash val="solid"/>
              <a:round/>
              <a:headEnd/>
              <a:tailEnd/>
            </a:ln>
          </p:spPr>
          <p:txBody>
            <a:bodyPr vert="horz" wrap="square" lIns="91299" tIns="45649" rIns="91299" bIns="45649" numCol="1" anchor="t" anchorCtr="0" compatLnSpc="1">
              <a:prstTxWarp prst="textNoShape">
                <a:avLst/>
              </a:prstTxWarp>
            </a:bodyPr>
            <a:lstStyle/>
            <a:p>
              <a:endParaRPr lang="en-US" sz="1798"/>
            </a:p>
          </p:txBody>
        </p:sp>
      </p:grpSp>
      <p:sp>
        <p:nvSpPr>
          <p:cNvPr id="103" name="稻壳儿_刀客儿出品_10"/>
          <p:cNvSpPr txBox="1"/>
          <p:nvPr/>
        </p:nvSpPr>
        <p:spPr>
          <a:xfrm>
            <a:off x="1426080" y="5153730"/>
            <a:ext cx="2153696" cy="545919"/>
          </a:xfrm>
          <a:prstGeom prst="rect">
            <a:avLst/>
          </a:prstGeom>
          <a:noFill/>
        </p:spPr>
        <p:txBody>
          <a:bodyPr wrap="square" rtlCol="0">
            <a:spAutoFit/>
          </a:bodyPr>
          <a:lstStyle/>
          <a:p>
            <a:pPr>
              <a:lnSpc>
                <a:spcPct val="130000"/>
              </a:lnSpc>
            </a:pPr>
            <a:r>
              <a:rPr lang="en-US" sz="1198" dirty="0">
                <a:solidFill>
                  <a:schemeClr val="bg1">
                    <a:lumMod val="65000"/>
                  </a:schemeClr>
                </a:solidFill>
              </a:rPr>
              <a:t>Lorem ipsum dolor sit </a:t>
            </a:r>
            <a:r>
              <a:rPr lang="en-US" sz="1198" dirty="0" err="1">
                <a:solidFill>
                  <a:schemeClr val="bg1">
                    <a:lumMod val="65000"/>
                  </a:schemeClr>
                </a:solidFill>
              </a:rPr>
              <a:t>amet</a:t>
            </a:r>
            <a:r>
              <a:rPr lang="en-US" sz="1198" dirty="0">
                <a:solidFill>
                  <a:schemeClr val="bg1">
                    <a:lumMod val="65000"/>
                  </a:schemeClr>
                </a:solidFill>
              </a:rPr>
              <a:t>, </a:t>
            </a:r>
            <a:r>
              <a:rPr lang="en-US" sz="1198" dirty="0" err="1">
                <a:solidFill>
                  <a:schemeClr val="bg1">
                    <a:lumMod val="65000"/>
                  </a:schemeClr>
                </a:solidFill>
              </a:rPr>
              <a:t>consectetur</a:t>
            </a:r>
            <a:r>
              <a:rPr lang="en-US" sz="1198" dirty="0">
                <a:solidFill>
                  <a:schemeClr val="bg1">
                    <a:lumMod val="65000"/>
                  </a:schemeClr>
                </a:solidFill>
              </a:rPr>
              <a:t>.</a:t>
            </a:r>
          </a:p>
        </p:txBody>
      </p:sp>
      <p:sp>
        <p:nvSpPr>
          <p:cNvPr id="104" name="稻壳儿_刀客儿出品_11"/>
          <p:cNvSpPr txBox="1"/>
          <p:nvPr/>
        </p:nvSpPr>
        <p:spPr>
          <a:xfrm>
            <a:off x="1426078" y="4846428"/>
            <a:ext cx="1330814" cy="307777"/>
          </a:xfrm>
          <a:prstGeom prst="rect">
            <a:avLst/>
          </a:prstGeom>
          <a:noFill/>
        </p:spPr>
        <p:txBody>
          <a:bodyPr wrap="none" rtlCol="0">
            <a:spAutoFit/>
          </a:bodyPr>
          <a:lstStyle/>
          <a:p>
            <a:r>
              <a:rPr lang="en-US" sz="1400" b="1" dirty="0">
                <a:solidFill>
                  <a:schemeClr val="bg1">
                    <a:lumMod val="50000"/>
                  </a:schemeClr>
                </a:solidFill>
              </a:rPr>
              <a:t>SUBTITLE HERE</a:t>
            </a:r>
          </a:p>
        </p:txBody>
      </p:sp>
      <p:sp>
        <p:nvSpPr>
          <p:cNvPr id="105" name="稻壳儿_刀客儿出品_12"/>
          <p:cNvSpPr/>
          <p:nvPr/>
        </p:nvSpPr>
        <p:spPr>
          <a:xfrm>
            <a:off x="904534" y="4907942"/>
            <a:ext cx="491575" cy="491575"/>
          </a:xfrm>
          <a:prstGeom prst="ellipse">
            <a:avLst/>
          </a:prstGeom>
          <a:solidFill>
            <a:schemeClr val="accent4"/>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8"/>
          </a:p>
        </p:txBody>
      </p:sp>
      <p:sp>
        <p:nvSpPr>
          <p:cNvPr id="106" name="稻壳儿_刀客儿出品_13"/>
          <p:cNvSpPr txBox="1"/>
          <p:nvPr/>
        </p:nvSpPr>
        <p:spPr>
          <a:xfrm>
            <a:off x="4458983" y="3712970"/>
            <a:ext cx="2153696" cy="545919"/>
          </a:xfrm>
          <a:prstGeom prst="rect">
            <a:avLst/>
          </a:prstGeom>
          <a:noFill/>
        </p:spPr>
        <p:txBody>
          <a:bodyPr wrap="square" rtlCol="0">
            <a:spAutoFit/>
          </a:bodyPr>
          <a:lstStyle/>
          <a:p>
            <a:pPr>
              <a:lnSpc>
                <a:spcPct val="130000"/>
              </a:lnSpc>
            </a:pPr>
            <a:r>
              <a:rPr lang="en-US" sz="1198" dirty="0">
                <a:solidFill>
                  <a:schemeClr val="bg1">
                    <a:lumMod val="65000"/>
                  </a:schemeClr>
                </a:solidFill>
              </a:rPr>
              <a:t>Lorem ipsum dolor sit </a:t>
            </a:r>
            <a:r>
              <a:rPr lang="en-US" sz="1198" dirty="0" err="1">
                <a:solidFill>
                  <a:schemeClr val="bg1">
                    <a:lumMod val="65000"/>
                  </a:schemeClr>
                </a:solidFill>
              </a:rPr>
              <a:t>amet</a:t>
            </a:r>
            <a:r>
              <a:rPr lang="en-US" sz="1198" dirty="0">
                <a:solidFill>
                  <a:schemeClr val="bg1">
                    <a:lumMod val="65000"/>
                  </a:schemeClr>
                </a:solidFill>
              </a:rPr>
              <a:t>, </a:t>
            </a:r>
            <a:r>
              <a:rPr lang="en-US" sz="1198" dirty="0" err="1">
                <a:solidFill>
                  <a:schemeClr val="bg1">
                    <a:lumMod val="65000"/>
                  </a:schemeClr>
                </a:solidFill>
              </a:rPr>
              <a:t>consectetur</a:t>
            </a:r>
            <a:r>
              <a:rPr lang="en-US" sz="1198" dirty="0">
                <a:solidFill>
                  <a:schemeClr val="bg1">
                    <a:lumMod val="65000"/>
                  </a:schemeClr>
                </a:solidFill>
              </a:rPr>
              <a:t>.</a:t>
            </a:r>
          </a:p>
        </p:txBody>
      </p:sp>
      <p:sp>
        <p:nvSpPr>
          <p:cNvPr id="107" name="稻壳儿_刀客儿出品_14"/>
          <p:cNvSpPr txBox="1"/>
          <p:nvPr/>
        </p:nvSpPr>
        <p:spPr>
          <a:xfrm>
            <a:off x="4458983" y="3405669"/>
            <a:ext cx="1330814" cy="307777"/>
          </a:xfrm>
          <a:prstGeom prst="rect">
            <a:avLst/>
          </a:prstGeom>
          <a:noFill/>
        </p:spPr>
        <p:txBody>
          <a:bodyPr wrap="none" rtlCol="0">
            <a:spAutoFit/>
          </a:bodyPr>
          <a:lstStyle/>
          <a:p>
            <a:r>
              <a:rPr lang="en-US" sz="1400" b="1" dirty="0">
                <a:solidFill>
                  <a:schemeClr val="bg1">
                    <a:lumMod val="50000"/>
                  </a:schemeClr>
                </a:solidFill>
              </a:rPr>
              <a:t>SUBTITLE HERE</a:t>
            </a:r>
          </a:p>
        </p:txBody>
      </p:sp>
      <p:sp>
        <p:nvSpPr>
          <p:cNvPr id="108" name="稻壳儿_刀客儿出品_15"/>
          <p:cNvSpPr/>
          <p:nvPr/>
        </p:nvSpPr>
        <p:spPr>
          <a:xfrm>
            <a:off x="3937439" y="3467182"/>
            <a:ext cx="491575" cy="491575"/>
          </a:xfrm>
          <a:prstGeom prst="ellipse">
            <a:avLst/>
          </a:prstGeom>
          <a:solidFill>
            <a:schemeClr val="accent5"/>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8"/>
          </a:p>
        </p:txBody>
      </p:sp>
      <p:sp>
        <p:nvSpPr>
          <p:cNvPr id="109" name="稻壳儿_刀客儿出品_16"/>
          <p:cNvSpPr txBox="1"/>
          <p:nvPr/>
        </p:nvSpPr>
        <p:spPr>
          <a:xfrm>
            <a:off x="907467" y="2033826"/>
            <a:ext cx="4419974" cy="952825"/>
          </a:xfrm>
          <a:prstGeom prst="rect">
            <a:avLst/>
          </a:prstGeom>
          <a:noFill/>
        </p:spPr>
        <p:txBody>
          <a:bodyPr wrap="square" rtlCol="0">
            <a:spAutoFit/>
          </a:bodyPr>
          <a:lstStyle/>
          <a:p>
            <a:r>
              <a:rPr lang="en-US" sz="2796" b="1" dirty="0">
                <a:solidFill>
                  <a:schemeClr val="accent2"/>
                </a:solidFill>
              </a:rPr>
              <a:t>Your Amazing Subtitle</a:t>
            </a:r>
          </a:p>
          <a:p>
            <a:r>
              <a:rPr lang="en-US" sz="2796" b="1" dirty="0">
                <a:solidFill>
                  <a:schemeClr val="accent2"/>
                </a:solidFill>
              </a:rPr>
              <a:t>Goes Right Here</a:t>
            </a:r>
          </a:p>
        </p:txBody>
      </p:sp>
      <p:sp>
        <p:nvSpPr>
          <p:cNvPr id="110" name="稻壳儿_刀客儿出品_17"/>
          <p:cNvSpPr txBox="1"/>
          <p:nvPr/>
        </p:nvSpPr>
        <p:spPr>
          <a:xfrm>
            <a:off x="4458983" y="5201453"/>
            <a:ext cx="2153696" cy="545919"/>
          </a:xfrm>
          <a:prstGeom prst="rect">
            <a:avLst/>
          </a:prstGeom>
          <a:noFill/>
        </p:spPr>
        <p:txBody>
          <a:bodyPr wrap="square" rtlCol="0">
            <a:spAutoFit/>
          </a:bodyPr>
          <a:lstStyle/>
          <a:p>
            <a:pPr>
              <a:lnSpc>
                <a:spcPct val="130000"/>
              </a:lnSpc>
            </a:pPr>
            <a:r>
              <a:rPr lang="en-US" sz="1198" dirty="0">
                <a:solidFill>
                  <a:schemeClr val="bg1">
                    <a:lumMod val="65000"/>
                  </a:schemeClr>
                </a:solidFill>
              </a:rPr>
              <a:t>Lorem ipsum dolor sit </a:t>
            </a:r>
            <a:r>
              <a:rPr lang="en-US" sz="1198" dirty="0" err="1">
                <a:solidFill>
                  <a:schemeClr val="bg1">
                    <a:lumMod val="65000"/>
                  </a:schemeClr>
                </a:solidFill>
              </a:rPr>
              <a:t>amet</a:t>
            </a:r>
            <a:r>
              <a:rPr lang="en-US" sz="1198" dirty="0">
                <a:solidFill>
                  <a:schemeClr val="bg1">
                    <a:lumMod val="65000"/>
                  </a:schemeClr>
                </a:solidFill>
              </a:rPr>
              <a:t>, </a:t>
            </a:r>
            <a:r>
              <a:rPr lang="en-US" sz="1198" dirty="0" err="1">
                <a:solidFill>
                  <a:schemeClr val="bg1">
                    <a:lumMod val="65000"/>
                  </a:schemeClr>
                </a:solidFill>
              </a:rPr>
              <a:t>consectetur</a:t>
            </a:r>
            <a:r>
              <a:rPr lang="en-US" sz="1198" dirty="0">
                <a:solidFill>
                  <a:schemeClr val="bg1">
                    <a:lumMod val="65000"/>
                  </a:schemeClr>
                </a:solidFill>
              </a:rPr>
              <a:t>.</a:t>
            </a:r>
          </a:p>
        </p:txBody>
      </p:sp>
      <p:sp>
        <p:nvSpPr>
          <p:cNvPr id="111" name="稻壳儿_刀客儿出品_18"/>
          <p:cNvSpPr txBox="1"/>
          <p:nvPr/>
        </p:nvSpPr>
        <p:spPr>
          <a:xfrm>
            <a:off x="4458983" y="4894151"/>
            <a:ext cx="1330814" cy="307777"/>
          </a:xfrm>
          <a:prstGeom prst="rect">
            <a:avLst/>
          </a:prstGeom>
          <a:noFill/>
        </p:spPr>
        <p:txBody>
          <a:bodyPr wrap="none" rtlCol="0">
            <a:spAutoFit/>
          </a:bodyPr>
          <a:lstStyle/>
          <a:p>
            <a:r>
              <a:rPr lang="en-US" sz="1400" b="1" dirty="0">
                <a:solidFill>
                  <a:schemeClr val="bg1">
                    <a:lumMod val="50000"/>
                  </a:schemeClr>
                </a:solidFill>
              </a:rPr>
              <a:t>SUBTITLE HERE</a:t>
            </a:r>
          </a:p>
        </p:txBody>
      </p:sp>
      <p:sp>
        <p:nvSpPr>
          <p:cNvPr id="112" name="稻壳儿_刀客儿出品_19"/>
          <p:cNvSpPr/>
          <p:nvPr/>
        </p:nvSpPr>
        <p:spPr>
          <a:xfrm>
            <a:off x="3937439" y="4955665"/>
            <a:ext cx="491575" cy="491575"/>
          </a:xfrm>
          <a:prstGeom prst="ellipse">
            <a:avLst/>
          </a:prstGeom>
          <a:solidFill>
            <a:schemeClr val="accent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8"/>
          </a:p>
        </p:txBody>
      </p:sp>
      <p:grpSp>
        <p:nvGrpSpPr>
          <p:cNvPr id="113" name="稻壳儿_刀客儿出品_20"/>
          <p:cNvGrpSpPr>
            <a:grpSpLocks noChangeAspect="1"/>
          </p:cNvGrpSpPr>
          <p:nvPr/>
        </p:nvGrpSpPr>
        <p:grpSpPr bwMode="auto">
          <a:xfrm>
            <a:off x="1008443" y="5017253"/>
            <a:ext cx="308838" cy="262743"/>
            <a:chOff x="2284" y="243"/>
            <a:chExt cx="268" cy="228"/>
          </a:xfrm>
          <a:solidFill>
            <a:schemeClr val="bg1"/>
          </a:solidFill>
        </p:grpSpPr>
        <p:sp>
          <p:nvSpPr>
            <p:cNvPr id="125" name="Freeform 21"/>
            <p:cNvSpPr>
              <a:spLocks/>
            </p:cNvSpPr>
            <p:nvPr/>
          </p:nvSpPr>
          <p:spPr bwMode="auto">
            <a:xfrm>
              <a:off x="2307" y="270"/>
              <a:ext cx="126" cy="197"/>
            </a:xfrm>
            <a:custGeom>
              <a:avLst/>
              <a:gdLst>
                <a:gd name="T0" fmla="*/ 835 w 1636"/>
                <a:gd name="T1" fmla="*/ 4 h 2554"/>
                <a:gd name="T2" fmla="*/ 922 w 1636"/>
                <a:gd name="T3" fmla="*/ 28 h 2554"/>
                <a:gd name="T4" fmla="*/ 986 w 1636"/>
                <a:gd name="T5" fmla="*/ 62 h 2554"/>
                <a:gd name="T6" fmla="*/ 1024 w 1636"/>
                <a:gd name="T7" fmla="*/ 93 h 2554"/>
                <a:gd name="T8" fmla="*/ 1036 w 1636"/>
                <a:gd name="T9" fmla="*/ 105 h 2554"/>
                <a:gd name="T10" fmla="*/ 1165 w 1636"/>
                <a:gd name="T11" fmla="*/ 115 h 2554"/>
                <a:gd name="T12" fmla="*/ 1269 w 1636"/>
                <a:gd name="T13" fmla="*/ 164 h 2554"/>
                <a:gd name="T14" fmla="*/ 1347 w 1636"/>
                <a:gd name="T15" fmla="*/ 249 h 2554"/>
                <a:gd name="T16" fmla="*/ 1402 w 1636"/>
                <a:gd name="T17" fmla="*/ 364 h 2554"/>
                <a:gd name="T18" fmla="*/ 1434 w 1636"/>
                <a:gd name="T19" fmla="*/ 503 h 2554"/>
                <a:gd name="T20" fmla="*/ 1449 w 1636"/>
                <a:gd name="T21" fmla="*/ 661 h 2554"/>
                <a:gd name="T22" fmla="*/ 1444 w 1636"/>
                <a:gd name="T23" fmla="*/ 832 h 2554"/>
                <a:gd name="T24" fmla="*/ 1434 w 1636"/>
                <a:gd name="T25" fmla="*/ 1000 h 2554"/>
                <a:gd name="T26" fmla="*/ 1448 w 1636"/>
                <a:gd name="T27" fmla="*/ 1133 h 2554"/>
                <a:gd name="T28" fmla="*/ 1480 w 1636"/>
                <a:gd name="T29" fmla="*/ 1235 h 2554"/>
                <a:gd name="T30" fmla="*/ 1522 w 1636"/>
                <a:gd name="T31" fmla="*/ 1306 h 2554"/>
                <a:gd name="T32" fmla="*/ 1566 w 1636"/>
                <a:gd name="T33" fmla="*/ 1353 h 2554"/>
                <a:gd name="T34" fmla="*/ 1605 w 1636"/>
                <a:gd name="T35" fmla="*/ 1380 h 2554"/>
                <a:gd name="T36" fmla="*/ 1631 w 1636"/>
                <a:gd name="T37" fmla="*/ 1392 h 2554"/>
                <a:gd name="T38" fmla="*/ 1605 w 1636"/>
                <a:gd name="T39" fmla="*/ 1422 h 2554"/>
                <a:gd name="T40" fmla="*/ 1497 w 1636"/>
                <a:gd name="T41" fmla="*/ 1485 h 2554"/>
                <a:gd name="T42" fmla="*/ 1377 w 1636"/>
                <a:gd name="T43" fmla="*/ 1524 h 2554"/>
                <a:gd name="T44" fmla="*/ 1264 w 1636"/>
                <a:gd name="T45" fmla="*/ 1543 h 2554"/>
                <a:gd name="T46" fmla="*/ 1176 w 1636"/>
                <a:gd name="T47" fmla="*/ 1550 h 2554"/>
                <a:gd name="T48" fmla="*/ 1129 w 1636"/>
                <a:gd name="T49" fmla="*/ 1551 h 2554"/>
                <a:gd name="T50" fmla="*/ 1126 w 1636"/>
                <a:gd name="T51" fmla="*/ 1669 h 2554"/>
                <a:gd name="T52" fmla="*/ 518 w 1636"/>
                <a:gd name="T53" fmla="*/ 1555 h 2554"/>
                <a:gd name="T54" fmla="*/ 349 w 1636"/>
                <a:gd name="T55" fmla="*/ 1544 h 2554"/>
                <a:gd name="T56" fmla="*/ 218 w 1636"/>
                <a:gd name="T57" fmla="*/ 1516 h 2554"/>
                <a:gd name="T58" fmla="*/ 122 w 1636"/>
                <a:gd name="T59" fmla="*/ 1479 h 2554"/>
                <a:gd name="T60" fmla="*/ 57 w 1636"/>
                <a:gd name="T61" fmla="*/ 1439 h 2554"/>
                <a:gd name="T62" fmla="*/ 18 w 1636"/>
                <a:gd name="T63" fmla="*/ 1406 h 2554"/>
                <a:gd name="T64" fmla="*/ 1 w 1636"/>
                <a:gd name="T65" fmla="*/ 1388 h 2554"/>
                <a:gd name="T66" fmla="*/ 4 w 1636"/>
                <a:gd name="T67" fmla="*/ 1386 h 2554"/>
                <a:gd name="T68" fmla="*/ 24 w 1636"/>
                <a:gd name="T69" fmla="*/ 1382 h 2554"/>
                <a:gd name="T70" fmla="*/ 55 w 1636"/>
                <a:gd name="T71" fmla="*/ 1366 h 2554"/>
                <a:gd name="T72" fmla="*/ 93 w 1636"/>
                <a:gd name="T73" fmla="*/ 1334 h 2554"/>
                <a:gd name="T74" fmla="*/ 133 w 1636"/>
                <a:gd name="T75" fmla="*/ 1278 h 2554"/>
                <a:gd name="T76" fmla="*/ 170 w 1636"/>
                <a:gd name="T77" fmla="*/ 1194 h 2554"/>
                <a:gd name="T78" fmla="*/ 198 w 1636"/>
                <a:gd name="T79" fmla="*/ 1074 h 2554"/>
                <a:gd name="T80" fmla="*/ 214 w 1636"/>
                <a:gd name="T81" fmla="*/ 914 h 2554"/>
                <a:gd name="T82" fmla="*/ 215 w 1636"/>
                <a:gd name="T83" fmla="*/ 707 h 2554"/>
                <a:gd name="T84" fmla="*/ 230 w 1636"/>
                <a:gd name="T85" fmla="*/ 518 h 2554"/>
                <a:gd name="T86" fmla="*/ 266 w 1636"/>
                <a:gd name="T87" fmla="*/ 370 h 2554"/>
                <a:gd name="T88" fmla="*/ 315 w 1636"/>
                <a:gd name="T89" fmla="*/ 256 h 2554"/>
                <a:gd name="T90" fmla="*/ 374 w 1636"/>
                <a:gd name="T91" fmla="*/ 173 h 2554"/>
                <a:gd name="T92" fmla="*/ 438 w 1636"/>
                <a:gd name="T93" fmla="*/ 114 h 2554"/>
                <a:gd name="T94" fmla="*/ 499 w 1636"/>
                <a:gd name="T95" fmla="*/ 74 h 2554"/>
                <a:gd name="T96" fmla="*/ 553 w 1636"/>
                <a:gd name="T97" fmla="*/ 49 h 2554"/>
                <a:gd name="T98" fmla="*/ 631 w 1636"/>
                <a:gd name="T99" fmla="*/ 21 h 2554"/>
                <a:gd name="T100" fmla="*/ 762 w 1636"/>
                <a:gd name="T101" fmla="*/ 0 h 25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636" h="2554">
                  <a:moveTo>
                    <a:pt x="762" y="0"/>
                  </a:moveTo>
                  <a:lnTo>
                    <a:pt x="799" y="1"/>
                  </a:lnTo>
                  <a:lnTo>
                    <a:pt x="835" y="4"/>
                  </a:lnTo>
                  <a:lnTo>
                    <a:pt x="866" y="10"/>
                  </a:lnTo>
                  <a:lnTo>
                    <a:pt x="896" y="19"/>
                  </a:lnTo>
                  <a:lnTo>
                    <a:pt x="922" y="28"/>
                  </a:lnTo>
                  <a:lnTo>
                    <a:pt x="947" y="39"/>
                  </a:lnTo>
                  <a:lnTo>
                    <a:pt x="968" y="50"/>
                  </a:lnTo>
                  <a:lnTo>
                    <a:pt x="986" y="62"/>
                  </a:lnTo>
                  <a:lnTo>
                    <a:pt x="1001" y="74"/>
                  </a:lnTo>
                  <a:lnTo>
                    <a:pt x="1013" y="83"/>
                  </a:lnTo>
                  <a:lnTo>
                    <a:pt x="1024" y="93"/>
                  </a:lnTo>
                  <a:lnTo>
                    <a:pt x="1030" y="99"/>
                  </a:lnTo>
                  <a:lnTo>
                    <a:pt x="1034" y="103"/>
                  </a:lnTo>
                  <a:lnTo>
                    <a:pt x="1036" y="105"/>
                  </a:lnTo>
                  <a:lnTo>
                    <a:pt x="1082" y="103"/>
                  </a:lnTo>
                  <a:lnTo>
                    <a:pt x="1125" y="106"/>
                  </a:lnTo>
                  <a:lnTo>
                    <a:pt x="1165" y="115"/>
                  </a:lnTo>
                  <a:lnTo>
                    <a:pt x="1202" y="126"/>
                  </a:lnTo>
                  <a:lnTo>
                    <a:pt x="1237" y="143"/>
                  </a:lnTo>
                  <a:lnTo>
                    <a:pt x="1269" y="164"/>
                  </a:lnTo>
                  <a:lnTo>
                    <a:pt x="1297" y="189"/>
                  </a:lnTo>
                  <a:lnTo>
                    <a:pt x="1323" y="217"/>
                  </a:lnTo>
                  <a:lnTo>
                    <a:pt x="1347" y="249"/>
                  </a:lnTo>
                  <a:lnTo>
                    <a:pt x="1367" y="285"/>
                  </a:lnTo>
                  <a:lnTo>
                    <a:pt x="1386" y="323"/>
                  </a:lnTo>
                  <a:lnTo>
                    <a:pt x="1402" y="364"/>
                  </a:lnTo>
                  <a:lnTo>
                    <a:pt x="1414" y="408"/>
                  </a:lnTo>
                  <a:lnTo>
                    <a:pt x="1426" y="455"/>
                  </a:lnTo>
                  <a:lnTo>
                    <a:pt x="1434" y="503"/>
                  </a:lnTo>
                  <a:lnTo>
                    <a:pt x="1442" y="554"/>
                  </a:lnTo>
                  <a:lnTo>
                    <a:pt x="1446" y="607"/>
                  </a:lnTo>
                  <a:lnTo>
                    <a:pt x="1449" y="661"/>
                  </a:lnTo>
                  <a:lnTo>
                    <a:pt x="1449" y="716"/>
                  </a:lnTo>
                  <a:lnTo>
                    <a:pt x="1448" y="773"/>
                  </a:lnTo>
                  <a:lnTo>
                    <a:pt x="1444" y="832"/>
                  </a:lnTo>
                  <a:lnTo>
                    <a:pt x="1440" y="891"/>
                  </a:lnTo>
                  <a:lnTo>
                    <a:pt x="1435" y="948"/>
                  </a:lnTo>
                  <a:lnTo>
                    <a:pt x="1434" y="1000"/>
                  </a:lnTo>
                  <a:lnTo>
                    <a:pt x="1437" y="1049"/>
                  </a:lnTo>
                  <a:lnTo>
                    <a:pt x="1442" y="1093"/>
                  </a:lnTo>
                  <a:lnTo>
                    <a:pt x="1448" y="1133"/>
                  </a:lnTo>
                  <a:lnTo>
                    <a:pt x="1458" y="1171"/>
                  </a:lnTo>
                  <a:lnTo>
                    <a:pt x="1468" y="1204"/>
                  </a:lnTo>
                  <a:lnTo>
                    <a:pt x="1480" y="1235"/>
                  </a:lnTo>
                  <a:lnTo>
                    <a:pt x="1494" y="1261"/>
                  </a:lnTo>
                  <a:lnTo>
                    <a:pt x="1507" y="1285"/>
                  </a:lnTo>
                  <a:lnTo>
                    <a:pt x="1522" y="1306"/>
                  </a:lnTo>
                  <a:lnTo>
                    <a:pt x="1537" y="1325"/>
                  </a:lnTo>
                  <a:lnTo>
                    <a:pt x="1552" y="1339"/>
                  </a:lnTo>
                  <a:lnTo>
                    <a:pt x="1566" y="1353"/>
                  </a:lnTo>
                  <a:lnTo>
                    <a:pt x="1580" y="1364"/>
                  </a:lnTo>
                  <a:lnTo>
                    <a:pt x="1594" y="1373"/>
                  </a:lnTo>
                  <a:lnTo>
                    <a:pt x="1605" y="1380"/>
                  </a:lnTo>
                  <a:lnTo>
                    <a:pt x="1616" y="1386"/>
                  </a:lnTo>
                  <a:lnTo>
                    <a:pt x="1624" y="1390"/>
                  </a:lnTo>
                  <a:lnTo>
                    <a:pt x="1631" y="1392"/>
                  </a:lnTo>
                  <a:lnTo>
                    <a:pt x="1635" y="1394"/>
                  </a:lnTo>
                  <a:lnTo>
                    <a:pt x="1636" y="1394"/>
                  </a:lnTo>
                  <a:lnTo>
                    <a:pt x="1605" y="1422"/>
                  </a:lnTo>
                  <a:lnTo>
                    <a:pt x="1572" y="1446"/>
                  </a:lnTo>
                  <a:lnTo>
                    <a:pt x="1535" y="1467"/>
                  </a:lnTo>
                  <a:lnTo>
                    <a:pt x="1497" y="1485"/>
                  </a:lnTo>
                  <a:lnTo>
                    <a:pt x="1458" y="1501"/>
                  </a:lnTo>
                  <a:lnTo>
                    <a:pt x="1418" y="1513"/>
                  </a:lnTo>
                  <a:lnTo>
                    <a:pt x="1377" y="1524"/>
                  </a:lnTo>
                  <a:lnTo>
                    <a:pt x="1338" y="1532"/>
                  </a:lnTo>
                  <a:lnTo>
                    <a:pt x="1300" y="1539"/>
                  </a:lnTo>
                  <a:lnTo>
                    <a:pt x="1264" y="1543"/>
                  </a:lnTo>
                  <a:lnTo>
                    <a:pt x="1232" y="1547"/>
                  </a:lnTo>
                  <a:lnTo>
                    <a:pt x="1202" y="1549"/>
                  </a:lnTo>
                  <a:lnTo>
                    <a:pt x="1176" y="1550"/>
                  </a:lnTo>
                  <a:lnTo>
                    <a:pt x="1155" y="1551"/>
                  </a:lnTo>
                  <a:lnTo>
                    <a:pt x="1139" y="1551"/>
                  </a:lnTo>
                  <a:lnTo>
                    <a:pt x="1129" y="1551"/>
                  </a:lnTo>
                  <a:lnTo>
                    <a:pt x="1125" y="1551"/>
                  </a:lnTo>
                  <a:lnTo>
                    <a:pt x="1125" y="1661"/>
                  </a:lnTo>
                  <a:lnTo>
                    <a:pt x="1126" y="1669"/>
                  </a:lnTo>
                  <a:lnTo>
                    <a:pt x="823" y="2554"/>
                  </a:lnTo>
                  <a:lnTo>
                    <a:pt x="518" y="1667"/>
                  </a:lnTo>
                  <a:lnTo>
                    <a:pt x="518" y="1555"/>
                  </a:lnTo>
                  <a:lnTo>
                    <a:pt x="457" y="1554"/>
                  </a:lnTo>
                  <a:lnTo>
                    <a:pt x="401" y="1549"/>
                  </a:lnTo>
                  <a:lnTo>
                    <a:pt x="349" y="1544"/>
                  </a:lnTo>
                  <a:lnTo>
                    <a:pt x="302" y="1537"/>
                  </a:lnTo>
                  <a:lnTo>
                    <a:pt x="257" y="1527"/>
                  </a:lnTo>
                  <a:lnTo>
                    <a:pt x="218" y="1516"/>
                  </a:lnTo>
                  <a:lnTo>
                    <a:pt x="182" y="1504"/>
                  </a:lnTo>
                  <a:lnTo>
                    <a:pt x="151" y="1491"/>
                  </a:lnTo>
                  <a:lnTo>
                    <a:pt x="122" y="1479"/>
                  </a:lnTo>
                  <a:lnTo>
                    <a:pt x="97" y="1465"/>
                  </a:lnTo>
                  <a:lnTo>
                    <a:pt x="75" y="1451"/>
                  </a:lnTo>
                  <a:lnTo>
                    <a:pt x="57" y="1439"/>
                  </a:lnTo>
                  <a:lnTo>
                    <a:pt x="41" y="1427"/>
                  </a:lnTo>
                  <a:lnTo>
                    <a:pt x="27" y="1415"/>
                  </a:lnTo>
                  <a:lnTo>
                    <a:pt x="18" y="1406"/>
                  </a:lnTo>
                  <a:lnTo>
                    <a:pt x="9" y="1397"/>
                  </a:lnTo>
                  <a:lnTo>
                    <a:pt x="4" y="1392"/>
                  </a:lnTo>
                  <a:lnTo>
                    <a:pt x="1" y="1388"/>
                  </a:lnTo>
                  <a:lnTo>
                    <a:pt x="0" y="1387"/>
                  </a:lnTo>
                  <a:lnTo>
                    <a:pt x="1" y="1387"/>
                  </a:lnTo>
                  <a:lnTo>
                    <a:pt x="4" y="1386"/>
                  </a:lnTo>
                  <a:lnTo>
                    <a:pt x="9" y="1385"/>
                  </a:lnTo>
                  <a:lnTo>
                    <a:pt x="16" y="1384"/>
                  </a:lnTo>
                  <a:lnTo>
                    <a:pt x="24" y="1382"/>
                  </a:lnTo>
                  <a:lnTo>
                    <a:pt x="33" y="1377"/>
                  </a:lnTo>
                  <a:lnTo>
                    <a:pt x="44" y="1372"/>
                  </a:lnTo>
                  <a:lnTo>
                    <a:pt x="55" y="1366"/>
                  </a:lnTo>
                  <a:lnTo>
                    <a:pt x="67" y="1357"/>
                  </a:lnTo>
                  <a:lnTo>
                    <a:pt x="80" y="1347"/>
                  </a:lnTo>
                  <a:lnTo>
                    <a:pt x="93" y="1334"/>
                  </a:lnTo>
                  <a:lnTo>
                    <a:pt x="106" y="1318"/>
                  </a:lnTo>
                  <a:lnTo>
                    <a:pt x="119" y="1299"/>
                  </a:lnTo>
                  <a:lnTo>
                    <a:pt x="133" y="1278"/>
                  </a:lnTo>
                  <a:lnTo>
                    <a:pt x="145" y="1254"/>
                  </a:lnTo>
                  <a:lnTo>
                    <a:pt x="158" y="1225"/>
                  </a:lnTo>
                  <a:lnTo>
                    <a:pt x="170" y="1194"/>
                  </a:lnTo>
                  <a:lnTo>
                    <a:pt x="180" y="1159"/>
                  </a:lnTo>
                  <a:lnTo>
                    <a:pt x="190" y="1119"/>
                  </a:lnTo>
                  <a:lnTo>
                    <a:pt x="198" y="1074"/>
                  </a:lnTo>
                  <a:lnTo>
                    <a:pt x="204" y="1026"/>
                  </a:lnTo>
                  <a:lnTo>
                    <a:pt x="210" y="972"/>
                  </a:lnTo>
                  <a:lnTo>
                    <a:pt x="214" y="914"/>
                  </a:lnTo>
                  <a:lnTo>
                    <a:pt x="215" y="849"/>
                  </a:lnTo>
                  <a:lnTo>
                    <a:pt x="215" y="780"/>
                  </a:lnTo>
                  <a:lnTo>
                    <a:pt x="215" y="707"/>
                  </a:lnTo>
                  <a:lnTo>
                    <a:pt x="217" y="639"/>
                  </a:lnTo>
                  <a:lnTo>
                    <a:pt x="222" y="576"/>
                  </a:lnTo>
                  <a:lnTo>
                    <a:pt x="230" y="518"/>
                  </a:lnTo>
                  <a:lnTo>
                    <a:pt x="239" y="464"/>
                  </a:lnTo>
                  <a:lnTo>
                    <a:pt x="252" y="416"/>
                  </a:lnTo>
                  <a:lnTo>
                    <a:pt x="266" y="370"/>
                  </a:lnTo>
                  <a:lnTo>
                    <a:pt x="280" y="328"/>
                  </a:lnTo>
                  <a:lnTo>
                    <a:pt x="297" y="290"/>
                  </a:lnTo>
                  <a:lnTo>
                    <a:pt x="315" y="256"/>
                  </a:lnTo>
                  <a:lnTo>
                    <a:pt x="334" y="226"/>
                  </a:lnTo>
                  <a:lnTo>
                    <a:pt x="354" y="197"/>
                  </a:lnTo>
                  <a:lnTo>
                    <a:pt x="374" y="173"/>
                  </a:lnTo>
                  <a:lnTo>
                    <a:pt x="396" y="151"/>
                  </a:lnTo>
                  <a:lnTo>
                    <a:pt x="417" y="131"/>
                  </a:lnTo>
                  <a:lnTo>
                    <a:pt x="438" y="114"/>
                  </a:lnTo>
                  <a:lnTo>
                    <a:pt x="459" y="99"/>
                  </a:lnTo>
                  <a:lnTo>
                    <a:pt x="479" y="85"/>
                  </a:lnTo>
                  <a:lnTo>
                    <a:pt x="499" y="74"/>
                  </a:lnTo>
                  <a:lnTo>
                    <a:pt x="518" y="64"/>
                  </a:lnTo>
                  <a:lnTo>
                    <a:pt x="536" y="56"/>
                  </a:lnTo>
                  <a:lnTo>
                    <a:pt x="553" y="49"/>
                  </a:lnTo>
                  <a:lnTo>
                    <a:pt x="569" y="43"/>
                  </a:lnTo>
                  <a:lnTo>
                    <a:pt x="582" y="38"/>
                  </a:lnTo>
                  <a:lnTo>
                    <a:pt x="631" y="21"/>
                  </a:lnTo>
                  <a:lnTo>
                    <a:pt x="677" y="9"/>
                  </a:lnTo>
                  <a:lnTo>
                    <a:pt x="721" y="3"/>
                  </a:lnTo>
                  <a:lnTo>
                    <a:pt x="762" y="0"/>
                  </a:lnTo>
                  <a:close/>
                </a:path>
              </a:pathLst>
            </a:custGeom>
            <a:grpFill/>
            <a:ln w="0">
              <a:noFill/>
              <a:prstDash val="solid"/>
              <a:round/>
              <a:headEnd/>
              <a:tailEnd/>
            </a:ln>
          </p:spPr>
          <p:txBody>
            <a:bodyPr vert="horz" wrap="square" lIns="91299" tIns="45649" rIns="91299" bIns="45649" numCol="1" anchor="t" anchorCtr="0" compatLnSpc="1">
              <a:prstTxWarp prst="textNoShape">
                <a:avLst/>
              </a:prstTxWarp>
            </a:bodyPr>
            <a:lstStyle/>
            <a:p>
              <a:endParaRPr lang="en-US" sz="1798"/>
            </a:p>
          </p:txBody>
        </p:sp>
        <p:sp>
          <p:nvSpPr>
            <p:cNvPr id="126" name="Freeform 22"/>
            <p:cNvSpPr>
              <a:spLocks/>
            </p:cNvSpPr>
            <p:nvPr/>
          </p:nvSpPr>
          <p:spPr bwMode="auto">
            <a:xfrm>
              <a:off x="2284" y="405"/>
              <a:ext cx="172" cy="66"/>
            </a:xfrm>
            <a:custGeom>
              <a:avLst/>
              <a:gdLst>
                <a:gd name="T0" fmla="*/ 701 w 2238"/>
                <a:gd name="T1" fmla="*/ 0 h 862"/>
                <a:gd name="T2" fmla="*/ 579 w 2238"/>
                <a:gd name="T3" fmla="*/ 356 h 862"/>
                <a:gd name="T4" fmla="*/ 746 w 2238"/>
                <a:gd name="T5" fmla="*/ 343 h 862"/>
                <a:gd name="T6" fmla="*/ 1119 w 2238"/>
                <a:gd name="T7" fmla="*/ 801 h 862"/>
                <a:gd name="T8" fmla="*/ 1491 w 2238"/>
                <a:gd name="T9" fmla="*/ 343 h 862"/>
                <a:gd name="T10" fmla="*/ 1660 w 2238"/>
                <a:gd name="T11" fmla="*/ 356 h 862"/>
                <a:gd name="T12" fmla="*/ 1539 w 2238"/>
                <a:gd name="T13" fmla="*/ 0 h 862"/>
                <a:gd name="T14" fmla="*/ 1571 w 2238"/>
                <a:gd name="T15" fmla="*/ 18 h 862"/>
                <a:gd name="T16" fmla="*/ 1604 w 2238"/>
                <a:gd name="T17" fmla="*/ 35 h 862"/>
                <a:gd name="T18" fmla="*/ 1986 w 2238"/>
                <a:gd name="T19" fmla="*/ 224 h 862"/>
                <a:gd name="T20" fmla="*/ 2022 w 2238"/>
                <a:gd name="T21" fmla="*/ 245 h 862"/>
                <a:gd name="T22" fmla="*/ 2056 w 2238"/>
                <a:gd name="T23" fmla="*/ 269 h 862"/>
                <a:gd name="T24" fmla="*/ 2085 w 2238"/>
                <a:gd name="T25" fmla="*/ 297 h 862"/>
                <a:gd name="T26" fmla="*/ 2112 w 2238"/>
                <a:gd name="T27" fmla="*/ 327 h 862"/>
                <a:gd name="T28" fmla="*/ 2134 w 2238"/>
                <a:gd name="T29" fmla="*/ 361 h 862"/>
                <a:gd name="T30" fmla="*/ 2153 w 2238"/>
                <a:gd name="T31" fmla="*/ 398 h 862"/>
                <a:gd name="T32" fmla="*/ 2166 w 2238"/>
                <a:gd name="T33" fmla="*/ 436 h 862"/>
                <a:gd name="T34" fmla="*/ 2177 w 2238"/>
                <a:gd name="T35" fmla="*/ 476 h 862"/>
                <a:gd name="T36" fmla="*/ 2238 w 2238"/>
                <a:gd name="T37" fmla="*/ 814 h 862"/>
                <a:gd name="T38" fmla="*/ 2238 w 2238"/>
                <a:gd name="T39" fmla="*/ 828 h 862"/>
                <a:gd name="T40" fmla="*/ 2233 w 2238"/>
                <a:gd name="T41" fmla="*/ 841 h 862"/>
                <a:gd name="T42" fmla="*/ 2225 w 2238"/>
                <a:gd name="T43" fmla="*/ 852 h 862"/>
                <a:gd name="T44" fmla="*/ 2213 w 2238"/>
                <a:gd name="T45" fmla="*/ 858 h 862"/>
                <a:gd name="T46" fmla="*/ 2198 w 2238"/>
                <a:gd name="T47" fmla="*/ 862 h 862"/>
                <a:gd name="T48" fmla="*/ 39 w 2238"/>
                <a:gd name="T49" fmla="*/ 862 h 862"/>
                <a:gd name="T50" fmla="*/ 25 w 2238"/>
                <a:gd name="T51" fmla="*/ 858 h 862"/>
                <a:gd name="T52" fmla="*/ 14 w 2238"/>
                <a:gd name="T53" fmla="*/ 852 h 862"/>
                <a:gd name="T54" fmla="*/ 4 w 2238"/>
                <a:gd name="T55" fmla="*/ 841 h 862"/>
                <a:gd name="T56" fmla="*/ 0 w 2238"/>
                <a:gd name="T57" fmla="*/ 828 h 862"/>
                <a:gd name="T58" fmla="*/ 0 w 2238"/>
                <a:gd name="T59" fmla="*/ 814 h 862"/>
                <a:gd name="T60" fmla="*/ 60 w 2238"/>
                <a:gd name="T61" fmla="*/ 476 h 862"/>
                <a:gd name="T62" fmla="*/ 71 w 2238"/>
                <a:gd name="T63" fmla="*/ 435 h 862"/>
                <a:gd name="T64" fmla="*/ 85 w 2238"/>
                <a:gd name="T65" fmla="*/ 397 h 862"/>
                <a:gd name="T66" fmla="*/ 104 w 2238"/>
                <a:gd name="T67" fmla="*/ 361 h 862"/>
                <a:gd name="T68" fmla="*/ 126 w 2238"/>
                <a:gd name="T69" fmla="*/ 327 h 862"/>
                <a:gd name="T70" fmla="*/ 152 w 2238"/>
                <a:gd name="T71" fmla="*/ 296 h 862"/>
                <a:gd name="T72" fmla="*/ 183 w 2238"/>
                <a:gd name="T73" fmla="*/ 268 h 862"/>
                <a:gd name="T74" fmla="*/ 215 w 2238"/>
                <a:gd name="T75" fmla="*/ 244 h 862"/>
                <a:gd name="T76" fmla="*/ 251 w 2238"/>
                <a:gd name="T77" fmla="*/ 224 h 862"/>
                <a:gd name="T78" fmla="*/ 625 w 2238"/>
                <a:gd name="T79" fmla="*/ 39 h 862"/>
                <a:gd name="T80" fmla="*/ 701 w 2238"/>
                <a:gd name="T81" fmla="*/ 0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38" h="862">
                  <a:moveTo>
                    <a:pt x="701" y="0"/>
                  </a:moveTo>
                  <a:lnTo>
                    <a:pt x="579" y="356"/>
                  </a:lnTo>
                  <a:lnTo>
                    <a:pt x="746" y="343"/>
                  </a:lnTo>
                  <a:lnTo>
                    <a:pt x="1119" y="801"/>
                  </a:lnTo>
                  <a:lnTo>
                    <a:pt x="1491" y="343"/>
                  </a:lnTo>
                  <a:lnTo>
                    <a:pt x="1660" y="356"/>
                  </a:lnTo>
                  <a:lnTo>
                    <a:pt x="1539" y="0"/>
                  </a:lnTo>
                  <a:lnTo>
                    <a:pt x="1571" y="18"/>
                  </a:lnTo>
                  <a:lnTo>
                    <a:pt x="1604" y="35"/>
                  </a:lnTo>
                  <a:lnTo>
                    <a:pt x="1986" y="224"/>
                  </a:lnTo>
                  <a:lnTo>
                    <a:pt x="2022" y="245"/>
                  </a:lnTo>
                  <a:lnTo>
                    <a:pt x="2056" y="269"/>
                  </a:lnTo>
                  <a:lnTo>
                    <a:pt x="2085" y="297"/>
                  </a:lnTo>
                  <a:lnTo>
                    <a:pt x="2112" y="327"/>
                  </a:lnTo>
                  <a:lnTo>
                    <a:pt x="2134" y="361"/>
                  </a:lnTo>
                  <a:lnTo>
                    <a:pt x="2153" y="398"/>
                  </a:lnTo>
                  <a:lnTo>
                    <a:pt x="2166" y="436"/>
                  </a:lnTo>
                  <a:lnTo>
                    <a:pt x="2177" y="476"/>
                  </a:lnTo>
                  <a:lnTo>
                    <a:pt x="2238" y="814"/>
                  </a:lnTo>
                  <a:lnTo>
                    <a:pt x="2238" y="828"/>
                  </a:lnTo>
                  <a:lnTo>
                    <a:pt x="2233" y="841"/>
                  </a:lnTo>
                  <a:lnTo>
                    <a:pt x="2225" y="852"/>
                  </a:lnTo>
                  <a:lnTo>
                    <a:pt x="2213" y="858"/>
                  </a:lnTo>
                  <a:lnTo>
                    <a:pt x="2198" y="862"/>
                  </a:lnTo>
                  <a:lnTo>
                    <a:pt x="39" y="862"/>
                  </a:lnTo>
                  <a:lnTo>
                    <a:pt x="25" y="858"/>
                  </a:lnTo>
                  <a:lnTo>
                    <a:pt x="14" y="852"/>
                  </a:lnTo>
                  <a:lnTo>
                    <a:pt x="4" y="841"/>
                  </a:lnTo>
                  <a:lnTo>
                    <a:pt x="0" y="828"/>
                  </a:lnTo>
                  <a:lnTo>
                    <a:pt x="0" y="814"/>
                  </a:lnTo>
                  <a:lnTo>
                    <a:pt x="60" y="476"/>
                  </a:lnTo>
                  <a:lnTo>
                    <a:pt x="71" y="435"/>
                  </a:lnTo>
                  <a:lnTo>
                    <a:pt x="85" y="397"/>
                  </a:lnTo>
                  <a:lnTo>
                    <a:pt x="104" y="361"/>
                  </a:lnTo>
                  <a:lnTo>
                    <a:pt x="126" y="327"/>
                  </a:lnTo>
                  <a:lnTo>
                    <a:pt x="152" y="296"/>
                  </a:lnTo>
                  <a:lnTo>
                    <a:pt x="183" y="268"/>
                  </a:lnTo>
                  <a:lnTo>
                    <a:pt x="215" y="244"/>
                  </a:lnTo>
                  <a:lnTo>
                    <a:pt x="251" y="224"/>
                  </a:lnTo>
                  <a:lnTo>
                    <a:pt x="625" y="39"/>
                  </a:lnTo>
                  <a:lnTo>
                    <a:pt x="701" y="0"/>
                  </a:lnTo>
                  <a:close/>
                </a:path>
              </a:pathLst>
            </a:custGeom>
            <a:grpFill/>
            <a:ln w="0">
              <a:noFill/>
              <a:prstDash val="solid"/>
              <a:round/>
              <a:headEnd/>
              <a:tailEnd/>
            </a:ln>
          </p:spPr>
          <p:txBody>
            <a:bodyPr vert="horz" wrap="square" lIns="91299" tIns="45649" rIns="91299" bIns="45649" numCol="1" anchor="t" anchorCtr="0" compatLnSpc="1">
              <a:prstTxWarp prst="textNoShape">
                <a:avLst/>
              </a:prstTxWarp>
            </a:bodyPr>
            <a:lstStyle/>
            <a:p>
              <a:endParaRPr lang="en-US" sz="1798"/>
            </a:p>
          </p:txBody>
        </p:sp>
        <p:sp>
          <p:nvSpPr>
            <p:cNvPr id="127" name="Freeform 23"/>
            <p:cNvSpPr>
              <a:spLocks noEditPoints="1"/>
            </p:cNvSpPr>
            <p:nvPr/>
          </p:nvSpPr>
          <p:spPr bwMode="auto">
            <a:xfrm>
              <a:off x="2436" y="243"/>
              <a:ext cx="116" cy="116"/>
            </a:xfrm>
            <a:custGeom>
              <a:avLst/>
              <a:gdLst>
                <a:gd name="T0" fmla="*/ 564 w 1509"/>
                <a:gd name="T1" fmla="*/ 597 h 1510"/>
                <a:gd name="T2" fmla="*/ 548 w 1509"/>
                <a:gd name="T3" fmla="*/ 628 h 1510"/>
                <a:gd name="T4" fmla="*/ 582 w 1509"/>
                <a:gd name="T5" fmla="*/ 653 h 1510"/>
                <a:gd name="T6" fmla="*/ 638 w 1509"/>
                <a:gd name="T7" fmla="*/ 666 h 1510"/>
                <a:gd name="T8" fmla="*/ 651 w 1509"/>
                <a:gd name="T9" fmla="*/ 712 h 1510"/>
                <a:gd name="T10" fmla="*/ 589 w 1509"/>
                <a:gd name="T11" fmla="*/ 1083 h 1510"/>
                <a:gd name="T12" fmla="*/ 619 w 1509"/>
                <a:gd name="T13" fmla="*/ 1172 h 1510"/>
                <a:gd name="T14" fmla="*/ 692 w 1509"/>
                <a:gd name="T15" fmla="*/ 1216 h 1510"/>
                <a:gd name="T16" fmla="*/ 843 w 1509"/>
                <a:gd name="T17" fmla="*/ 1212 h 1510"/>
                <a:gd name="T18" fmla="*/ 944 w 1509"/>
                <a:gd name="T19" fmla="*/ 1149 h 1510"/>
                <a:gd name="T20" fmla="*/ 959 w 1509"/>
                <a:gd name="T21" fmla="*/ 1100 h 1510"/>
                <a:gd name="T22" fmla="*/ 922 w 1509"/>
                <a:gd name="T23" fmla="*/ 1101 h 1510"/>
                <a:gd name="T24" fmla="*/ 853 w 1509"/>
                <a:gd name="T25" fmla="*/ 1126 h 1510"/>
                <a:gd name="T26" fmla="*/ 816 w 1509"/>
                <a:gd name="T27" fmla="*/ 1099 h 1510"/>
                <a:gd name="T28" fmla="*/ 827 w 1509"/>
                <a:gd name="T29" fmla="*/ 969 h 1510"/>
                <a:gd name="T30" fmla="*/ 884 w 1509"/>
                <a:gd name="T31" fmla="*/ 634 h 1510"/>
                <a:gd name="T32" fmla="*/ 852 w 1509"/>
                <a:gd name="T33" fmla="*/ 592 h 1510"/>
                <a:gd name="T34" fmla="*/ 758 w 1509"/>
                <a:gd name="T35" fmla="*/ 292 h 1510"/>
                <a:gd name="T36" fmla="*/ 675 w 1509"/>
                <a:gd name="T37" fmla="*/ 357 h 1510"/>
                <a:gd name="T38" fmla="*/ 672 w 1509"/>
                <a:gd name="T39" fmla="*/ 459 h 1510"/>
                <a:gd name="T40" fmla="*/ 737 w 1509"/>
                <a:gd name="T41" fmla="*/ 526 h 1510"/>
                <a:gd name="T42" fmla="*/ 839 w 1509"/>
                <a:gd name="T43" fmla="*/ 524 h 1510"/>
                <a:gd name="T44" fmla="*/ 905 w 1509"/>
                <a:gd name="T45" fmla="*/ 441 h 1510"/>
                <a:gd name="T46" fmla="*/ 882 w 1509"/>
                <a:gd name="T47" fmla="*/ 336 h 1510"/>
                <a:gd name="T48" fmla="*/ 787 w 1509"/>
                <a:gd name="T49" fmla="*/ 288 h 1510"/>
                <a:gd name="T50" fmla="*/ 966 w 1509"/>
                <a:gd name="T51" fmla="*/ 30 h 1510"/>
                <a:gd name="T52" fmla="*/ 1190 w 1509"/>
                <a:gd name="T53" fmla="*/ 137 h 1510"/>
                <a:gd name="T54" fmla="*/ 1371 w 1509"/>
                <a:gd name="T55" fmla="*/ 320 h 1510"/>
                <a:gd name="T56" fmla="*/ 1480 w 1509"/>
                <a:gd name="T57" fmla="*/ 544 h 1510"/>
                <a:gd name="T58" fmla="*/ 1509 w 1509"/>
                <a:gd name="T59" fmla="*/ 786 h 1510"/>
                <a:gd name="T60" fmla="*/ 1460 w 1509"/>
                <a:gd name="T61" fmla="*/ 1025 h 1510"/>
                <a:gd name="T62" fmla="*/ 1332 w 1509"/>
                <a:gd name="T63" fmla="*/ 1242 h 1510"/>
                <a:gd name="T64" fmla="*/ 1137 w 1509"/>
                <a:gd name="T65" fmla="*/ 1407 h 1510"/>
                <a:gd name="T66" fmla="*/ 906 w 1509"/>
                <a:gd name="T67" fmla="*/ 1495 h 1510"/>
                <a:gd name="T68" fmla="*/ 663 w 1509"/>
                <a:gd name="T69" fmla="*/ 1506 h 1510"/>
                <a:gd name="T70" fmla="*/ 428 w 1509"/>
                <a:gd name="T71" fmla="*/ 1437 h 1510"/>
                <a:gd name="T72" fmla="*/ 284 w 1509"/>
                <a:gd name="T73" fmla="*/ 1458 h 1510"/>
                <a:gd name="T74" fmla="*/ 119 w 1509"/>
                <a:gd name="T75" fmla="*/ 1497 h 1510"/>
                <a:gd name="T76" fmla="*/ 31 w 1509"/>
                <a:gd name="T77" fmla="*/ 1482 h 1510"/>
                <a:gd name="T78" fmla="*/ 32 w 1509"/>
                <a:gd name="T79" fmla="*/ 1444 h 1510"/>
                <a:gd name="T80" fmla="*/ 126 w 1509"/>
                <a:gd name="T81" fmla="*/ 1373 h 1510"/>
                <a:gd name="T82" fmla="*/ 196 w 1509"/>
                <a:gd name="T83" fmla="*/ 1262 h 1510"/>
                <a:gd name="T84" fmla="*/ 80 w 1509"/>
                <a:gd name="T85" fmla="*/ 1096 h 1510"/>
                <a:gd name="T86" fmla="*/ 6 w 1509"/>
                <a:gd name="T87" fmla="*/ 857 h 1510"/>
                <a:gd name="T88" fmla="*/ 14 w 1509"/>
                <a:gd name="T89" fmla="*/ 610 h 1510"/>
                <a:gd name="T90" fmla="*/ 101 w 1509"/>
                <a:gd name="T91" fmla="*/ 376 h 1510"/>
                <a:gd name="T92" fmla="*/ 268 w 1509"/>
                <a:gd name="T93" fmla="*/ 178 h 1510"/>
                <a:gd name="T94" fmla="*/ 485 w 1509"/>
                <a:gd name="T95" fmla="*/ 50 h 1510"/>
                <a:gd name="T96" fmla="*/ 724 w 1509"/>
                <a:gd name="T97" fmla="*/ 0 h 1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09" h="1510">
                  <a:moveTo>
                    <a:pt x="603" y="591"/>
                  </a:moveTo>
                  <a:lnTo>
                    <a:pt x="589" y="591"/>
                  </a:lnTo>
                  <a:lnTo>
                    <a:pt x="575" y="594"/>
                  </a:lnTo>
                  <a:lnTo>
                    <a:pt x="564" y="597"/>
                  </a:lnTo>
                  <a:lnTo>
                    <a:pt x="555" y="602"/>
                  </a:lnTo>
                  <a:lnTo>
                    <a:pt x="550" y="609"/>
                  </a:lnTo>
                  <a:lnTo>
                    <a:pt x="548" y="619"/>
                  </a:lnTo>
                  <a:lnTo>
                    <a:pt x="548" y="628"/>
                  </a:lnTo>
                  <a:lnTo>
                    <a:pt x="552" y="637"/>
                  </a:lnTo>
                  <a:lnTo>
                    <a:pt x="559" y="644"/>
                  </a:lnTo>
                  <a:lnTo>
                    <a:pt x="569" y="649"/>
                  </a:lnTo>
                  <a:lnTo>
                    <a:pt x="582" y="653"/>
                  </a:lnTo>
                  <a:lnTo>
                    <a:pt x="595" y="655"/>
                  </a:lnTo>
                  <a:lnTo>
                    <a:pt x="609" y="657"/>
                  </a:lnTo>
                  <a:lnTo>
                    <a:pt x="626" y="661"/>
                  </a:lnTo>
                  <a:lnTo>
                    <a:pt x="638" y="666"/>
                  </a:lnTo>
                  <a:lnTo>
                    <a:pt x="646" y="676"/>
                  </a:lnTo>
                  <a:lnTo>
                    <a:pt x="650" y="687"/>
                  </a:lnTo>
                  <a:lnTo>
                    <a:pt x="651" y="704"/>
                  </a:lnTo>
                  <a:lnTo>
                    <a:pt x="651" y="712"/>
                  </a:lnTo>
                  <a:lnTo>
                    <a:pt x="650" y="720"/>
                  </a:lnTo>
                  <a:lnTo>
                    <a:pt x="609" y="950"/>
                  </a:lnTo>
                  <a:lnTo>
                    <a:pt x="599" y="1017"/>
                  </a:lnTo>
                  <a:lnTo>
                    <a:pt x="589" y="1083"/>
                  </a:lnTo>
                  <a:lnTo>
                    <a:pt x="589" y="1108"/>
                  </a:lnTo>
                  <a:lnTo>
                    <a:pt x="594" y="1131"/>
                  </a:lnTo>
                  <a:lnTo>
                    <a:pt x="605" y="1152"/>
                  </a:lnTo>
                  <a:lnTo>
                    <a:pt x="619" y="1172"/>
                  </a:lnTo>
                  <a:lnTo>
                    <a:pt x="636" y="1189"/>
                  </a:lnTo>
                  <a:lnTo>
                    <a:pt x="654" y="1202"/>
                  </a:lnTo>
                  <a:lnTo>
                    <a:pt x="673" y="1211"/>
                  </a:lnTo>
                  <a:lnTo>
                    <a:pt x="692" y="1216"/>
                  </a:lnTo>
                  <a:lnTo>
                    <a:pt x="737" y="1221"/>
                  </a:lnTo>
                  <a:lnTo>
                    <a:pt x="781" y="1222"/>
                  </a:lnTo>
                  <a:lnTo>
                    <a:pt x="813" y="1220"/>
                  </a:lnTo>
                  <a:lnTo>
                    <a:pt x="843" y="1212"/>
                  </a:lnTo>
                  <a:lnTo>
                    <a:pt x="870" y="1202"/>
                  </a:lnTo>
                  <a:lnTo>
                    <a:pt x="896" y="1188"/>
                  </a:lnTo>
                  <a:lnTo>
                    <a:pt x="922" y="1170"/>
                  </a:lnTo>
                  <a:lnTo>
                    <a:pt x="944" y="1149"/>
                  </a:lnTo>
                  <a:lnTo>
                    <a:pt x="954" y="1135"/>
                  </a:lnTo>
                  <a:lnTo>
                    <a:pt x="962" y="1119"/>
                  </a:lnTo>
                  <a:lnTo>
                    <a:pt x="962" y="1109"/>
                  </a:lnTo>
                  <a:lnTo>
                    <a:pt x="959" y="1100"/>
                  </a:lnTo>
                  <a:lnTo>
                    <a:pt x="952" y="1095"/>
                  </a:lnTo>
                  <a:lnTo>
                    <a:pt x="944" y="1093"/>
                  </a:lnTo>
                  <a:lnTo>
                    <a:pt x="933" y="1095"/>
                  </a:lnTo>
                  <a:lnTo>
                    <a:pt x="922" y="1101"/>
                  </a:lnTo>
                  <a:lnTo>
                    <a:pt x="910" y="1108"/>
                  </a:lnTo>
                  <a:lnTo>
                    <a:pt x="898" y="1113"/>
                  </a:lnTo>
                  <a:lnTo>
                    <a:pt x="876" y="1121"/>
                  </a:lnTo>
                  <a:lnTo>
                    <a:pt x="853" y="1126"/>
                  </a:lnTo>
                  <a:lnTo>
                    <a:pt x="839" y="1125"/>
                  </a:lnTo>
                  <a:lnTo>
                    <a:pt x="829" y="1120"/>
                  </a:lnTo>
                  <a:lnTo>
                    <a:pt x="821" y="1112"/>
                  </a:lnTo>
                  <a:lnTo>
                    <a:pt x="816" y="1099"/>
                  </a:lnTo>
                  <a:lnTo>
                    <a:pt x="812" y="1078"/>
                  </a:lnTo>
                  <a:lnTo>
                    <a:pt x="812" y="1057"/>
                  </a:lnTo>
                  <a:lnTo>
                    <a:pt x="819" y="1013"/>
                  </a:lnTo>
                  <a:lnTo>
                    <a:pt x="827" y="969"/>
                  </a:lnTo>
                  <a:lnTo>
                    <a:pt x="851" y="837"/>
                  </a:lnTo>
                  <a:lnTo>
                    <a:pt x="875" y="705"/>
                  </a:lnTo>
                  <a:lnTo>
                    <a:pt x="882" y="670"/>
                  </a:lnTo>
                  <a:lnTo>
                    <a:pt x="884" y="634"/>
                  </a:lnTo>
                  <a:lnTo>
                    <a:pt x="881" y="618"/>
                  </a:lnTo>
                  <a:lnTo>
                    <a:pt x="874" y="606"/>
                  </a:lnTo>
                  <a:lnTo>
                    <a:pt x="865" y="598"/>
                  </a:lnTo>
                  <a:lnTo>
                    <a:pt x="852" y="592"/>
                  </a:lnTo>
                  <a:lnTo>
                    <a:pt x="836" y="591"/>
                  </a:lnTo>
                  <a:lnTo>
                    <a:pt x="603" y="591"/>
                  </a:lnTo>
                  <a:close/>
                  <a:moveTo>
                    <a:pt x="787" y="288"/>
                  </a:moveTo>
                  <a:lnTo>
                    <a:pt x="758" y="292"/>
                  </a:lnTo>
                  <a:lnTo>
                    <a:pt x="732" y="301"/>
                  </a:lnTo>
                  <a:lnTo>
                    <a:pt x="710" y="316"/>
                  </a:lnTo>
                  <a:lnTo>
                    <a:pt x="689" y="335"/>
                  </a:lnTo>
                  <a:lnTo>
                    <a:pt x="675" y="357"/>
                  </a:lnTo>
                  <a:lnTo>
                    <a:pt x="665" y="383"/>
                  </a:lnTo>
                  <a:lnTo>
                    <a:pt x="662" y="411"/>
                  </a:lnTo>
                  <a:lnTo>
                    <a:pt x="664" y="436"/>
                  </a:lnTo>
                  <a:lnTo>
                    <a:pt x="672" y="459"/>
                  </a:lnTo>
                  <a:lnTo>
                    <a:pt x="683" y="481"/>
                  </a:lnTo>
                  <a:lnTo>
                    <a:pt x="698" y="499"/>
                  </a:lnTo>
                  <a:lnTo>
                    <a:pt x="716" y="514"/>
                  </a:lnTo>
                  <a:lnTo>
                    <a:pt x="737" y="526"/>
                  </a:lnTo>
                  <a:lnTo>
                    <a:pt x="760" y="533"/>
                  </a:lnTo>
                  <a:lnTo>
                    <a:pt x="786" y="537"/>
                  </a:lnTo>
                  <a:lnTo>
                    <a:pt x="814" y="533"/>
                  </a:lnTo>
                  <a:lnTo>
                    <a:pt x="839" y="524"/>
                  </a:lnTo>
                  <a:lnTo>
                    <a:pt x="862" y="510"/>
                  </a:lnTo>
                  <a:lnTo>
                    <a:pt x="881" y="490"/>
                  </a:lnTo>
                  <a:lnTo>
                    <a:pt x="895" y="468"/>
                  </a:lnTo>
                  <a:lnTo>
                    <a:pt x="905" y="441"/>
                  </a:lnTo>
                  <a:lnTo>
                    <a:pt x="908" y="413"/>
                  </a:lnTo>
                  <a:lnTo>
                    <a:pt x="905" y="384"/>
                  </a:lnTo>
                  <a:lnTo>
                    <a:pt x="896" y="359"/>
                  </a:lnTo>
                  <a:lnTo>
                    <a:pt x="882" y="336"/>
                  </a:lnTo>
                  <a:lnTo>
                    <a:pt x="863" y="316"/>
                  </a:lnTo>
                  <a:lnTo>
                    <a:pt x="840" y="301"/>
                  </a:lnTo>
                  <a:lnTo>
                    <a:pt x="814" y="293"/>
                  </a:lnTo>
                  <a:lnTo>
                    <a:pt x="787" y="288"/>
                  </a:lnTo>
                  <a:close/>
                  <a:moveTo>
                    <a:pt x="786" y="0"/>
                  </a:moveTo>
                  <a:lnTo>
                    <a:pt x="846" y="6"/>
                  </a:lnTo>
                  <a:lnTo>
                    <a:pt x="906" y="15"/>
                  </a:lnTo>
                  <a:lnTo>
                    <a:pt x="966" y="30"/>
                  </a:lnTo>
                  <a:lnTo>
                    <a:pt x="1024" y="50"/>
                  </a:lnTo>
                  <a:lnTo>
                    <a:pt x="1081" y="74"/>
                  </a:lnTo>
                  <a:lnTo>
                    <a:pt x="1136" y="104"/>
                  </a:lnTo>
                  <a:lnTo>
                    <a:pt x="1190" y="137"/>
                  </a:lnTo>
                  <a:lnTo>
                    <a:pt x="1241" y="178"/>
                  </a:lnTo>
                  <a:lnTo>
                    <a:pt x="1288" y="221"/>
                  </a:lnTo>
                  <a:lnTo>
                    <a:pt x="1332" y="269"/>
                  </a:lnTo>
                  <a:lnTo>
                    <a:pt x="1371" y="320"/>
                  </a:lnTo>
                  <a:lnTo>
                    <a:pt x="1406" y="373"/>
                  </a:lnTo>
                  <a:lnTo>
                    <a:pt x="1436" y="429"/>
                  </a:lnTo>
                  <a:lnTo>
                    <a:pt x="1460" y="486"/>
                  </a:lnTo>
                  <a:lnTo>
                    <a:pt x="1480" y="544"/>
                  </a:lnTo>
                  <a:lnTo>
                    <a:pt x="1495" y="604"/>
                  </a:lnTo>
                  <a:lnTo>
                    <a:pt x="1504" y="664"/>
                  </a:lnTo>
                  <a:lnTo>
                    <a:pt x="1509" y="725"/>
                  </a:lnTo>
                  <a:lnTo>
                    <a:pt x="1509" y="786"/>
                  </a:lnTo>
                  <a:lnTo>
                    <a:pt x="1504" y="847"/>
                  </a:lnTo>
                  <a:lnTo>
                    <a:pt x="1495" y="907"/>
                  </a:lnTo>
                  <a:lnTo>
                    <a:pt x="1480" y="967"/>
                  </a:lnTo>
                  <a:lnTo>
                    <a:pt x="1460" y="1025"/>
                  </a:lnTo>
                  <a:lnTo>
                    <a:pt x="1436" y="1082"/>
                  </a:lnTo>
                  <a:lnTo>
                    <a:pt x="1406" y="1138"/>
                  </a:lnTo>
                  <a:lnTo>
                    <a:pt x="1371" y="1191"/>
                  </a:lnTo>
                  <a:lnTo>
                    <a:pt x="1332" y="1242"/>
                  </a:lnTo>
                  <a:lnTo>
                    <a:pt x="1288" y="1290"/>
                  </a:lnTo>
                  <a:lnTo>
                    <a:pt x="1241" y="1334"/>
                  </a:lnTo>
                  <a:lnTo>
                    <a:pt x="1190" y="1374"/>
                  </a:lnTo>
                  <a:lnTo>
                    <a:pt x="1137" y="1407"/>
                  </a:lnTo>
                  <a:lnTo>
                    <a:pt x="1081" y="1437"/>
                  </a:lnTo>
                  <a:lnTo>
                    <a:pt x="1024" y="1461"/>
                  </a:lnTo>
                  <a:lnTo>
                    <a:pt x="966" y="1481"/>
                  </a:lnTo>
                  <a:lnTo>
                    <a:pt x="906" y="1495"/>
                  </a:lnTo>
                  <a:lnTo>
                    <a:pt x="846" y="1506"/>
                  </a:lnTo>
                  <a:lnTo>
                    <a:pt x="784" y="1510"/>
                  </a:lnTo>
                  <a:lnTo>
                    <a:pt x="723" y="1510"/>
                  </a:lnTo>
                  <a:lnTo>
                    <a:pt x="663" y="1506"/>
                  </a:lnTo>
                  <a:lnTo>
                    <a:pt x="603" y="1495"/>
                  </a:lnTo>
                  <a:lnTo>
                    <a:pt x="543" y="1480"/>
                  </a:lnTo>
                  <a:lnTo>
                    <a:pt x="485" y="1461"/>
                  </a:lnTo>
                  <a:lnTo>
                    <a:pt x="428" y="1437"/>
                  </a:lnTo>
                  <a:lnTo>
                    <a:pt x="372" y="1407"/>
                  </a:lnTo>
                  <a:lnTo>
                    <a:pt x="371" y="1405"/>
                  </a:lnTo>
                  <a:lnTo>
                    <a:pt x="327" y="1435"/>
                  </a:lnTo>
                  <a:lnTo>
                    <a:pt x="284" y="1458"/>
                  </a:lnTo>
                  <a:lnTo>
                    <a:pt x="242" y="1475"/>
                  </a:lnTo>
                  <a:lnTo>
                    <a:pt x="200" y="1487"/>
                  </a:lnTo>
                  <a:lnTo>
                    <a:pt x="158" y="1494"/>
                  </a:lnTo>
                  <a:lnTo>
                    <a:pt x="119" y="1497"/>
                  </a:lnTo>
                  <a:lnTo>
                    <a:pt x="82" y="1497"/>
                  </a:lnTo>
                  <a:lnTo>
                    <a:pt x="50" y="1493"/>
                  </a:lnTo>
                  <a:lnTo>
                    <a:pt x="38" y="1490"/>
                  </a:lnTo>
                  <a:lnTo>
                    <a:pt x="31" y="1482"/>
                  </a:lnTo>
                  <a:lnTo>
                    <a:pt x="25" y="1474"/>
                  </a:lnTo>
                  <a:lnTo>
                    <a:pt x="24" y="1463"/>
                  </a:lnTo>
                  <a:lnTo>
                    <a:pt x="26" y="1454"/>
                  </a:lnTo>
                  <a:lnTo>
                    <a:pt x="32" y="1444"/>
                  </a:lnTo>
                  <a:lnTo>
                    <a:pt x="40" y="1438"/>
                  </a:lnTo>
                  <a:lnTo>
                    <a:pt x="73" y="1419"/>
                  </a:lnTo>
                  <a:lnTo>
                    <a:pt x="100" y="1397"/>
                  </a:lnTo>
                  <a:lnTo>
                    <a:pt x="126" y="1373"/>
                  </a:lnTo>
                  <a:lnTo>
                    <a:pt x="148" y="1345"/>
                  </a:lnTo>
                  <a:lnTo>
                    <a:pt x="167" y="1318"/>
                  </a:lnTo>
                  <a:lnTo>
                    <a:pt x="183" y="1289"/>
                  </a:lnTo>
                  <a:lnTo>
                    <a:pt x="196" y="1262"/>
                  </a:lnTo>
                  <a:lnTo>
                    <a:pt x="189" y="1255"/>
                  </a:lnTo>
                  <a:lnTo>
                    <a:pt x="148" y="1205"/>
                  </a:lnTo>
                  <a:lnTo>
                    <a:pt x="111" y="1152"/>
                  </a:lnTo>
                  <a:lnTo>
                    <a:pt x="80" y="1096"/>
                  </a:lnTo>
                  <a:lnTo>
                    <a:pt x="54" y="1038"/>
                  </a:lnTo>
                  <a:lnTo>
                    <a:pt x="33" y="979"/>
                  </a:lnTo>
                  <a:lnTo>
                    <a:pt x="17" y="919"/>
                  </a:lnTo>
                  <a:lnTo>
                    <a:pt x="6" y="857"/>
                  </a:lnTo>
                  <a:lnTo>
                    <a:pt x="0" y="796"/>
                  </a:lnTo>
                  <a:lnTo>
                    <a:pt x="0" y="734"/>
                  </a:lnTo>
                  <a:lnTo>
                    <a:pt x="4" y="672"/>
                  </a:lnTo>
                  <a:lnTo>
                    <a:pt x="14" y="610"/>
                  </a:lnTo>
                  <a:lnTo>
                    <a:pt x="27" y="549"/>
                  </a:lnTo>
                  <a:lnTo>
                    <a:pt x="48" y="490"/>
                  </a:lnTo>
                  <a:lnTo>
                    <a:pt x="72" y="432"/>
                  </a:lnTo>
                  <a:lnTo>
                    <a:pt x="101" y="376"/>
                  </a:lnTo>
                  <a:lnTo>
                    <a:pt x="136" y="322"/>
                  </a:lnTo>
                  <a:lnTo>
                    <a:pt x="175" y="270"/>
                  </a:lnTo>
                  <a:lnTo>
                    <a:pt x="221" y="221"/>
                  </a:lnTo>
                  <a:lnTo>
                    <a:pt x="268" y="178"/>
                  </a:lnTo>
                  <a:lnTo>
                    <a:pt x="319" y="137"/>
                  </a:lnTo>
                  <a:lnTo>
                    <a:pt x="373" y="104"/>
                  </a:lnTo>
                  <a:lnTo>
                    <a:pt x="428" y="74"/>
                  </a:lnTo>
                  <a:lnTo>
                    <a:pt x="485" y="50"/>
                  </a:lnTo>
                  <a:lnTo>
                    <a:pt x="544" y="30"/>
                  </a:lnTo>
                  <a:lnTo>
                    <a:pt x="603" y="15"/>
                  </a:lnTo>
                  <a:lnTo>
                    <a:pt x="663" y="6"/>
                  </a:lnTo>
                  <a:lnTo>
                    <a:pt x="724" y="0"/>
                  </a:lnTo>
                  <a:lnTo>
                    <a:pt x="786" y="0"/>
                  </a:lnTo>
                  <a:close/>
                </a:path>
              </a:pathLst>
            </a:custGeom>
            <a:grpFill/>
            <a:ln w="0">
              <a:noFill/>
              <a:prstDash val="solid"/>
              <a:round/>
              <a:headEnd/>
              <a:tailEnd/>
            </a:ln>
          </p:spPr>
          <p:txBody>
            <a:bodyPr vert="horz" wrap="square" lIns="91299" tIns="45649" rIns="91299" bIns="45649" numCol="1" anchor="t" anchorCtr="0" compatLnSpc="1">
              <a:prstTxWarp prst="textNoShape">
                <a:avLst/>
              </a:prstTxWarp>
            </a:bodyPr>
            <a:lstStyle/>
            <a:p>
              <a:endParaRPr lang="en-US" sz="1798"/>
            </a:p>
          </p:txBody>
        </p:sp>
      </p:grpSp>
      <p:grpSp>
        <p:nvGrpSpPr>
          <p:cNvPr id="148" name="稻壳儿_刀客儿出品_21"/>
          <p:cNvGrpSpPr>
            <a:grpSpLocks noChangeAspect="1"/>
          </p:cNvGrpSpPr>
          <p:nvPr/>
        </p:nvGrpSpPr>
        <p:grpSpPr bwMode="auto">
          <a:xfrm>
            <a:off x="4053436" y="5075222"/>
            <a:ext cx="264920" cy="265086"/>
            <a:chOff x="3337" y="860"/>
            <a:chExt cx="1592" cy="1593"/>
          </a:xfrm>
          <a:solidFill>
            <a:schemeClr val="bg1"/>
          </a:solidFill>
        </p:grpSpPr>
        <p:sp>
          <p:nvSpPr>
            <p:cNvPr id="149" name="Freeform 200"/>
            <p:cNvSpPr>
              <a:spLocks/>
            </p:cNvSpPr>
            <p:nvPr/>
          </p:nvSpPr>
          <p:spPr bwMode="auto">
            <a:xfrm>
              <a:off x="3337" y="860"/>
              <a:ext cx="1133" cy="743"/>
            </a:xfrm>
            <a:custGeom>
              <a:avLst/>
              <a:gdLst>
                <a:gd name="T0" fmla="*/ 2544 w 3399"/>
                <a:gd name="T1" fmla="*/ 5 h 2228"/>
                <a:gd name="T2" fmla="*/ 2828 w 3399"/>
                <a:gd name="T3" fmla="*/ 45 h 2228"/>
                <a:gd name="T4" fmla="*/ 3113 w 3399"/>
                <a:gd name="T5" fmla="*/ 118 h 2228"/>
                <a:gd name="T6" fmla="*/ 3399 w 3399"/>
                <a:gd name="T7" fmla="*/ 222 h 2228"/>
                <a:gd name="T8" fmla="*/ 3264 w 3399"/>
                <a:gd name="T9" fmla="*/ 513 h 2228"/>
                <a:gd name="T10" fmla="*/ 3065 w 3399"/>
                <a:gd name="T11" fmla="*/ 601 h 2228"/>
                <a:gd name="T12" fmla="*/ 2797 w 3399"/>
                <a:gd name="T13" fmla="*/ 524 h 2228"/>
                <a:gd name="T14" fmla="*/ 2532 w 3399"/>
                <a:gd name="T15" fmla="*/ 484 h 2228"/>
                <a:gd name="T16" fmla="*/ 2272 w 3399"/>
                <a:gd name="T17" fmla="*/ 483 h 2228"/>
                <a:gd name="T18" fmla="*/ 2019 w 3399"/>
                <a:gd name="T19" fmla="*/ 516 h 2228"/>
                <a:gd name="T20" fmla="*/ 1777 w 3399"/>
                <a:gd name="T21" fmla="*/ 582 h 2228"/>
                <a:gd name="T22" fmla="*/ 1547 w 3399"/>
                <a:gd name="T23" fmla="*/ 678 h 2228"/>
                <a:gd name="T24" fmla="*/ 1332 w 3399"/>
                <a:gd name="T25" fmla="*/ 800 h 2228"/>
                <a:gd name="T26" fmla="*/ 1136 w 3399"/>
                <a:gd name="T27" fmla="*/ 949 h 2228"/>
                <a:gd name="T28" fmla="*/ 960 w 3399"/>
                <a:gd name="T29" fmla="*/ 1119 h 2228"/>
                <a:gd name="T30" fmla="*/ 807 w 3399"/>
                <a:gd name="T31" fmla="*/ 1311 h 2228"/>
                <a:gd name="T32" fmla="*/ 679 w 3399"/>
                <a:gd name="T33" fmla="*/ 1519 h 2228"/>
                <a:gd name="T34" fmla="*/ 580 w 3399"/>
                <a:gd name="T35" fmla="*/ 1743 h 2228"/>
                <a:gd name="T36" fmla="*/ 512 w 3399"/>
                <a:gd name="T37" fmla="*/ 1981 h 2228"/>
                <a:gd name="T38" fmla="*/ 475 w 3399"/>
                <a:gd name="T39" fmla="*/ 2228 h 2228"/>
                <a:gd name="T40" fmla="*/ 162 w 3399"/>
                <a:gd name="T41" fmla="*/ 2202 h 2228"/>
                <a:gd name="T42" fmla="*/ 20 w 3399"/>
                <a:gd name="T43" fmla="*/ 2046 h 2228"/>
                <a:gd name="T44" fmla="*/ 78 w 3399"/>
                <a:gd name="T45" fmla="*/ 1777 h 2228"/>
                <a:gd name="T46" fmla="*/ 160 w 3399"/>
                <a:gd name="T47" fmla="*/ 1524 h 2228"/>
                <a:gd name="T48" fmla="*/ 264 w 3399"/>
                <a:gd name="T49" fmla="*/ 1285 h 2228"/>
                <a:gd name="T50" fmla="*/ 394 w 3399"/>
                <a:gd name="T51" fmla="*/ 1062 h 2228"/>
                <a:gd name="T52" fmla="*/ 548 w 3399"/>
                <a:gd name="T53" fmla="*/ 857 h 2228"/>
                <a:gd name="T54" fmla="*/ 728 w 3399"/>
                <a:gd name="T55" fmla="*/ 668 h 2228"/>
                <a:gd name="T56" fmla="*/ 934 w 3399"/>
                <a:gd name="T57" fmla="*/ 496 h 2228"/>
                <a:gd name="T58" fmla="*/ 1165 w 3399"/>
                <a:gd name="T59" fmla="*/ 342 h 2228"/>
                <a:gd name="T60" fmla="*/ 1435 w 3399"/>
                <a:gd name="T61" fmla="*/ 200 h 2228"/>
                <a:gd name="T62" fmla="*/ 1709 w 3399"/>
                <a:gd name="T63" fmla="*/ 97 h 2228"/>
                <a:gd name="T64" fmla="*/ 1985 w 3399"/>
                <a:gd name="T65" fmla="*/ 32 h 2228"/>
                <a:gd name="T66" fmla="*/ 2263 w 3399"/>
                <a:gd name="T67" fmla="*/ 1 h 2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399" h="2228">
                  <a:moveTo>
                    <a:pt x="2403" y="0"/>
                  </a:moveTo>
                  <a:lnTo>
                    <a:pt x="2544" y="5"/>
                  </a:lnTo>
                  <a:lnTo>
                    <a:pt x="2685" y="21"/>
                  </a:lnTo>
                  <a:lnTo>
                    <a:pt x="2828" y="45"/>
                  </a:lnTo>
                  <a:lnTo>
                    <a:pt x="2970" y="77"/>
                  </a:lnTo>
                  <a:lnTo>
                    <a:pt x="3113" y="118"/>
                  </a:lnTo>
                  <a:lnTo>
                    <a:pt x="3255" y="166"/>
                  </a:lnTo>
                  <a:lnTo>
                    <a:pt x="3399" y="222"/>
                  </a:lnTo>
                  <a:lnTo>
                    <a:pt x="3331" y="371"/>
                  </a:lnTo>
                  <a:lnTo>
                    <a:pt x="3264" y="513"/>
                  </a:lnTo>
                  <a:lnTo>
                    <a:pt x="3197" y="656"/>
                  </a:lnTo>
                  <a:lnTo>
                    <a:pt x="3065" y="601"/>
                  </a:lnTo>
                  <a:lnTo>
                    <a:pt x="2931" y="557"/>
                  </a:lnTo>
                  <a:lnTo>
                    <a:pt x="2797" y="524"/>
                  </a:lnTo>
                  <a:lnTo>
                    <a:pt x="2663" y="499"/>
                  </a:lnTo>
                  <a:lnTo>
                    <a:pt x="2532" y="484"/>
                  </a:lnTo>
                  <a:lnTo>
                    <a:pt x="2401" y="478"/>
                  </a:lnTo>
                  <a:lnTo>
                    <a:pt x="2272" y="483"/>
                  </a:lnTo>
                  <a:lnTo>
                    <a:pt x="2144" y="494"/>
                  </a:lnTo>
                  <a:lnTo>
                    <a:pt x="2019" y="516"/>
                  </a:lnTo>
                  <a:lnTo>
                    <a:pt x="1897" y="545"/>
                  </a:lnTo>
                  <a:lnTo>
                    <a:pt x="1777" y="582"/>
                  </a:lnTo>
                  <a:lnTo>
                    <a:pt x="1659" y="625"/>
                  </a:lnTo>
                  <a:lnTo>
                    <a:pt x="1547" y="678"/>
                  </a:lnTo>
                  <a:lnTo>
                    <a:pt x="1437" y="736"/>
                  </a:lnTo>
                  <a:lnTo>
                    <a:pt x="1332" y="800"/>
                  </a:lnTo>
                  <a:lnTo>
                    <a:pt x="1232" y="871"/>
                  </a:lnTo>
                  <a:lnTo>
                    <a:pt x="1136" y="949"/>
                  </a:lnTo>
                  <a:lnTo>
                    <a:pt x="1046" y="1032"/>
                  </a:lnTo>
                  <a:lnTo>
                    <a:pt x="960" y="1119"/>
                  </a:lnTo>
                  <a:lnTo>
                    <a:pt x="880" y="1212"/>
                  </a:lnTo>
                  <a:lnTo>
                    <a:pt x="807" y="1311"/>
                  </a:lnTo>
                  <a:lnTo>
                    <a:pt x="739" y="1413"/>
                  </a:lnTo>
                  <a:lnTo>
                    <a:pt x="679" y="1519"/>
                  </a:lnTo>
                  <a:lnTo>
                    <a:pt x="625" y="1630"/>
                  </a:lnTo>
                  <a:lnTo>
                    <a:pt x="580" y="1743"/>
                  </a:lnTo>
                  <a:lnTo>
                    <a:pt x="541" y="1861"/>
                  </a:lnTo>
                  <a:lnTo>
                    <a:pt x="512" y="1981"/>
                  </a:lnTo>
                  <a:lnTo>
                    <a:pt x="490" y="2103"/>
                  </a:lnTo>
                  <a:lnTo>
                    <a:pt x="475" y="2228"/>
                  </a:lnTo>
                  <a:lnTo>
                    <a:pt x="320" y="2215"/>
                  </a:lnTo>
                  <a:lnTo>
                    <a:pt x="162" y="2202"/>
                  </a:lnTo>
                  <a:lnTo>
                    <a:pt x="0" y="2187"/>
                  </a:lnTo>
                  <a:lnTo>
                    <a:pt x="20" y="2046"/>
                  </a:lnTo>
                  <a:lnTo>
                    <a:pt x="46" y="1909"/>
                  </a:lnTo>
                  <a:lnTo>
                    <a:pt x="78" y="1777"/>
                  </a:lnTo>
                  <a:lnTo>
                    <a:pt x="116" y="1649"/>
                  </a:lnTo>
                  <a:lnTo>
                    <a:pt x="160" y="1524"/>
                  </a:lnTo>
                  <a:lnTo>
                    <a:pt x="209" y="1401"/>
                  </a:lnTo>
                  <a:lnTo>
                    <a:pt x="264" y="1285"/>
                  </a:lnTo>
                  <a:lnTo>
                    <a:pt x="325" y="1171"/>
                  </a:lnTo>
                  <a:lnTo>
                    <a:pt x="394" y="1062"/>
                  </a:lnTo>
                  <a:lnTo>
                    <a:pt x="468" y="957"/>
                  </a:lnTo>
                  <a:lnTo>
                    <a:pt x="548" y="857"/>
                  </a:lnTo>
                  <a:lnTo>
                    <a:pt x="635" y="761"/>
                  </a:lnTo>
                  <a:lnTo>
                    <a:pt x="728" y="668"/>
                  </a:lnTo>
                  <a:lnTo>
                    <a:pt x="827" y="580"/>
                  </a:lnTo>
                  <a:lnTo>
                    <a:pt x="934" y="496"/>
                  </a:lnTo>
                  <a:lnTo>
                    <a:pt x="1047" y="417"/>
                  </a:lnTo>
                  <a:lnTo>
                    <a:pt x="1165" y="342"/>
                  </a:lnTo>
                  <a:lnTo>
                    <a:pt x="1300" y="266"/>
                  </a:lnTo>
                  <a:lnTo>
                    <a:pt x="1435" y="200"/>
                  </a:lnTo>
                  <a:lnTo>
                    <a:pt x="1572" y="145"/>
                  </a:lnTo>
                  <a:lnTo>
                    <a:pt x="1709" y="97"/>
                  </a:lnTo>
                  <a:lnTo>
                    <a:pt x="1847" y="59"/>
                  </a:lnTo>
                  <a:lnTo>
                    <a:pt x="1985" y="32"/>
                  </a:lnTo>
                  <a:lnTo>
                    <a:pt x="2124" y="11"/>
                  </a:lnTo>
                  <a:lnTo>
                    <a:pt x="2263" y="1"/>
                  </a:lnTo>
                  <a:lnTo>
                    <a:pt x="2403" y="0"/>
                  </a:lnTo>
                  <a:close/>
                </a:path>
              </a:pathLst>
            </a:custGeom>
            <a:grpFill/>
            <a:ln w="0">
              <a:noFill/>
              <a:prstDash val="solid"/>
              <a:round/>
              <a:headEnd/>
              <a:tailEnd/>
            </a:ln>
          </p:spPr>
          <p:txBody>
            <a:bodyPr vert="horz" wrap="square" lIns="91299" tIns="45649" rIns="91299" bIns="45649" numCol="1" anchor="t" anchorCtr="0" compatLnSpc="1">
              <a:prstTxWarp prst="textNoShape">
                <a:avLst/>
              </a:prstTxWarp>
            </a:bodyPr>
            <a:lstStyle/>
            <a:p>
              <a:endParaRPr lang="en-US" sz="1798"/>
            </a:p>
          </p:txBody>
        </p:sp>
        <p:sp>
          <p:nvSpPr>
            <p:cNvPr id="165" name="Freeform 201"/>
            <p:cNvSpPr>
              <a:spLocks/>
            </p:cNvSpPr>
            <p:nvPr/>
          </p:nvSpPr>
          <p:spPr bwMode="auto">
            <a:xfrm>
              <a:off x="4188" y="1520"/>
              <a:ext cx="741" cy="930"/>
            </a:xfrm>
            <a:custGeom>
              <a:avLst/>
              <a:gdLst>
                <a:gd name="T0" fmla="*/ 2189 w 2223"/>
                <a:gd name="T1" fmla="*/ 0 h 2790"/>
                <a:gd name="T2" fmla="*/ 2208 w 2223"/>
                <a:gd name="T3" fmla="*/ 147 h 2790"/>
                <a:gd name="T4" fmla="*/ 2220 w 2223"/>
                <a:gd name="T5" fmla="*/ 292 h 2790"/>
                <a:gd name="T6" fmla="*/ 2223 w 2223"/>
                <a:gd name="T7" fmla="*/ 433 h 2790"/>
                <a:gd name="T8" fmla="*/ 2218 w 2223"/>
                <a:gd name="T9" fmla="*/ 572 h 2790"/>
                <a:gd name="T10" fmla="*/ 2205 w 2223"/>
                <a:gd name="T11" fmla="*/ 708 h 2790"/>
                <a:gd name="T12" fmla="*/ 2186 w 2223"/>
                <a:gd name="T13" fmla="*/ 841 h 2790"/>
                <a:gd name="T14" fmla="*/ 2159 w 2223"/>
                <a:gd name="T15" fmla="*/ 970 h 2790"/>
                <a:gd name="T16" fmla="*/ 2125 w 2223"/>
                <a:gd name="T17" fmla="*/ 1097 h 2790"/>
                <a:gd name="T18" fmla="*/ 2086 w 2223"/>
                <a:gd name="T19" fmla="*/ 1219 h 2790"/>
                <a:gd name="T20" fmla="*/ 2039 w 2223"/>
                <a:gd name="T21" fmla="*/ 1339 h 2790"/>
                <a:gd name="T22" fmla="*/ 1987 w 2223"/>
                <a:gd name="T23" fmla="*/ 1455 h 2790"/>
                <a:gd name="T24" fmla="*/ 1929 w 2223"/>
                <a:gd name="T25" fmla="*/ 1566 h 2790"/>
                <a:gd name="T26" fmla="*/ 1866 w 2223"/>
                <a:gd name="T27" fmla="*/ 1673 h 2790"/>
                <a:gd name="T28" fmla="*/ 1798 w 2223"/>
                <a:gd name="T29" fmla="*/ 1778 h 2790"/>
                <a:gd name="T30" fmla="*/ 1725 w 2223"/>
                <a:gd name="T31" fmla="*/ 1877 h 2790"/>
                <a:gd name="T32" fmla="*/ 1646 w 2223"/>
                <a:gd name="T33" fmla="*/ 1972 h 2790"/>
                <a:gd name="T34" fmla="*/ 1565 w 2223"/>
                <a:gd name="T35" fmla="*/ 2062 h 2790"/>
                <a:gd name="T36" fmla="*/ 1481 w 2223"/>
                <a:gd name="T37" fmla="*/ 2148 h 2790"/>
                <a:gd name="T38" fmla="*/ 1390 w 2223"/>
                <a:gd name="T39" fmla="*/ 2229 h 2790"/>
                <a:gd name="T40" fmla="*/ 1299 w 2223"/>
                <a:gd name="T41" fmla="*/ 2305 h 2790"/>
                <a:gd name="T42" fmla="*/ 1203 w 2223"/>
                <a:gd name="T43" fmla="*/ 2376 h 2790"/>
                <a:gd name="T44" fmla="*/ 1105 w 2223"/>
                <a:gd name="T45" fmla="*/ 2442 h 2790"/>
                <a:gd name="T46" fmla="*/ 1005 w 2223"/>
                <a:gd name="T47" fmla="*/ 2503 h 2790"/>
                <a:gd name="T48" fmla="*/ 903 w 2223"/>
                <a:gd name="T49" fmla="*/ 2558 h 2790"/>
                <a:gd name="T50" fmla="*/ 798 w 2223"/>
                <a:gd name="T51" fmla="*/ 2608 h 2790"/>
                <a:gd name="T52" fmla="*/ 692 w 2223"/>
                <a:gd name="T53" fmla="*/ 2651 h 2790"/>
                <a:gd name="T54" fmla="*/ 584 w 2223"/>
                <a:gd name="T55" fmla="*/ 2691 h 2790"/>
                <a:gd name="T56" fmla="*/ 477 w 2223"/>
                <a:gd name="T57" fmla="*/ 2723 h 2790"/>
                <a:gd name="T58" fmla="*/ 368 w 2223"/>
                <a:gd name="T59" fmla="*/ 2749 h 2790"/>
                <a:gd name="T60" fmla="*/ 259 w 2223"/>
                <a:gd name="T61" fmla="*/ 2769 h 2790"/>
                <a:gd name="T62" fmla="*/ 150 w 2223"/>
                <a:gd name="T63" fmla="*/ 2782 h 2790"/>
                <a:gd name="T64" fmla="*/ 40 w 2223"/>
                <a:gd name="T65" fmla="*/ 2790 h 2790"/>
                <a:gd name="T66" fmla="*/ 20 w 2223"/>
                <a:gd name="T67" fmla="*/ 2558 h 2790"/>
                <a:gd name="T68" fmla="*/ 0 w 2223"/>
                <a:gd name="T69" fmla="*/ 2324 h 2790"/>
                <a:gd name="T70" fmla="*/ 126 w 2223"/>
                <a:gd name="T71" fmla="*/ 2306 h 2790"/>
                <a:gd name="T72" fmla="*/ 248 w 2223"/>
                <a:gd name="T73" fmla="*/ 2283 h 2790"/>
                <a:gd name="T74" fmla="*/ 368 w 2223"/>
                <a:gd name="T75" fmla="*/ 2253 h 2790"/>
                <a:gd name="T76" fmla="*/ 483 w 2223"/>
                <a:gd name="T77" fmla="*/ 2216 h 2790"/>
                <a:gd name="T78" fmla="*/ 595 w 2223"/>
                <a:gd name="T79" fmla="*/ 2173 h 2790"/>
                <a:gd name="T80" fmla="*/ 702 w 2223"/>
                <a:gd name="T81" fmla="*/ 2123 h 2790"/>
                <a:gd name="T82" fmla="*/ 806 w 2223"/>
                <a:gd name="T83" fmla="*/ 2066 h 2790"/>
                <a:gd name="T84" fmla="*/ 906 w 2223"/>
                <a:gd name="T85" fmla="*/ 2002 h 2790"/>
                <a:gd name="T86" fmla="*/ 1002 w 2223"/>
                <a:gd name="T87" fmla="*/ 1932 h 2790"/>
                <a:gd name="T88" fmla="*/ 1094 w 2223"/>
                <a:gd name="T89" fmla="*/ 1855 h 2790"/>
                <a:gd name="T90" fmla="*/ 1182 w 2223"/>
                <a:gd name="T91" fmla="*/ 1772 h 2790"/>
                <a:gd name="T92" fmla="*/ 1267 w 2223"/>
                <a:gd name="T93" fmla="*/ 1681 h 2790"/>
                <a:gd name="T94" fmla="*/ 1347 w 2223"/>
                <a:gd name="T95" fmla="*/ 1583 h 2790"/>
                <a:gd name="T96" fmla="*/ 1422 w 2223"/>
                <a:gd name="T97" fmla="*/ 1481 h 2790"/>
                <a:gd name="T98" fmla="*/ 1488 w 2223"/>
                <a:gd name="T99" fmla="*/ 1376 h 2790"/>
                <a:gd name="T100" fmla="*/ 1548 w 2223"/>
                <a:gd name="T101" fmla="*/ 1269 h 2790"/>
                <a:gd name="T102" fmla="*/ 1598 w 2223"/>
                <a:gd name="T103" fmla="*/ 1160 h 2790"/>
                <a:gd name="T104" fmla="*/ 1642 w 2223"/>
                <a:gd name="T105" fmla="*/ 1047 h 2790"/>
                <a:gd name="T106" fmla="*/ 1677 w 2223"/>
                <a:gd name="T107" fmla="*/ 934 h 2790"/>
                <a:gd name="T108" fmla="*/ 1706 w 2223"/>
                <a:gd name="T109" fmla="*/ 819 h 2790"/>
                <a:gd name="T110" fmla="*/ 1726 w 2223"/>
                <a:gd name="T111" fmla="*/ 701 h 2790"/>
                <a:gd name="T112" fmla="*/ 1740 w 2223"/>
                <a:gd name="T113" fmla="*/ 582 h 2790"/>
                <a:gd name="T114" fmla="*/ 1745 w 2223"/>
                <a:gd name="T115" fmla="*/ 459 h 2790"/>
                <a:gd name="T116" fmla="*/ 1744 w 2223"/>
                <a:gd name="T117" fmla="*/ 336 h 2790"/>
                <a:gd name="T118" fmla="*/ 1735 w 2223"/>
                <a:gd name="T119" fmla="*/ 211 h 2790"/>
                <a:gd name="T120" fmla="*/ 1721 w 2223"/>
                <a:gd name="T121" fmla="*/ 82 h 2790"/>
                <a:gd name="T122" fmla="*/ 1956 w 2223"/>
                <a:gd name="T123" fmla="*/ 40 h 2790"/>
                <a:gd name="T124" fmla="*/ 2189 w 2223"/>
                <a:gd name="T125" fmla="*/ 0 h 27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223" h="2790">
                  <a:moveTo>
                    <a:pt x="2189" y="0"/>
                  </a:moveTo>
                  <a:lnTo>
                    <a:pt x="2208" y="147"/>
                  </a:lnTo>
                  <a:lnTo>
                    <a:pt x="2220" y="292"/>
                  </a:lnTo>
                  <a:lnTo>
                    <a:pt x="2223" y="433"/>
                  </a:lnTo>
                  <a:lnTo>
                    <a:pt x="2218" y="572"/>
                  </a:lnTo>
                  <a:lnTo>
                    <a:pt x="2205" y="708"/>
                  </a:lnTo>
                  <a:lnTo>
                    <a:pt x="2186" y="841"/>
                  </a:lnTo>
                  <a:lnTo>
                    <a:pt x="2159" y="970"/>
                  </a:lnTo>
                  <a:lnTo>
                    <a:pt x="2125" y="1097"/>
                  </a:lnTo>
                  <a:lnTo>
                    <a:pt x="2086" y="1219"/>
                  </a:lnTo>
                  <a:lnTo>
                    <a:pt x="2039" y="1339"/>
                  </a:lnTo>
                  <a:lnTo>
                    <a:pt x="1987" y="1455"/>
                  </a:lnTo>
                  <a:lnTo>
                    <a:pt x="1929" y="1566"/>
                  </a:lnTo>
                  <a:lnTo>
                    <a:pt x="1866" y="1673"/>
                  </a:lnTo>
                  <a:lnTo>
                    <a:pt x="1798" y="1778"/>
                  </a:lnTo>
                  <a:lnTo>
                    <a:pt x="1725" y="1877"/>
                  </a:lnTo>
                  <a:lnTo>
                    <a:pt x="1646" y="1972"/>
                  </a:lnTo>
                  <a:lnTo>
                    <a:pt x="1565" y="2062"/>
                  </a:lnTo>
                  <a:lnTo>
                    <a:pt x="1481" y="2148"/>
                  </a:lnTo>
                  <a:lnTo>
                    <a:pt x="1390" y="2229"/>
                  </a:lnTo>
                  <a:lnTo>
                    <a:pt x="1299" y="2305"/>
                  </a:lnTo>
                  <a:lnTo>
                    <a:pt x="1203" y="2376"/>
                  </a:lnTo>
                  <a:lnTo>
                    <a:pt x="1105" y="2442"/>
                  </a:lnTo>
                  <a:lnTo>
                    <a:pt x="1005" y="2503"/>
                  </a:lnTo>
                  <a:lnTo>
                    <a:pt x="903" y="2558"/>
                  </a:lnTo>
                  <a:lnTo>
                    <a:pt x="798" y="2608"/>
                  </a:lnTo>
                  <a:lnTo>
                    <a:pt x="692" y="2651"/>
                  </a:lnTo>
                  <a:lnTo>
                    <a:pt x="584" y="2691"/>
                  </a:lnTo>
                  <a:lnTo>
                    <a:pt x="477" y="2723"/>
                  </a:lnTo>
                  <a:lnTo>
                    <a:pt x="368" y="2749"/>
                  </a:lnTo>
                  <a:lnTo>
                    <a:pt x="259" y="2769"/>
                  </a:lnTo>
                  <a:lnTo>
                    <a:pt x="150" y="2782"/>
                  </a:lnTo>
                  <a:lnTo>
                    <a:pt x="40" y="2790"/>
                  </a:lnTo>
                  <a:lnTo>
                    <a:pt x="20" y="2558"/>
                  </a:lnTo>
                  <a:lnTo>
                    <a:pt x="0" y="2324"/>
                  </a:lnTo>
                  <a:lnTo>
                    <a:pt x="126" y="2306"/>
                  </a:lnTo>
                  <a:lnTo>
                    <a:pt x="248" y="2283"/>
                  </a:lnTo>
                  <a:lnTo>
                    <a:pt x="368" y="2253"/>
                  </a:lnTo>
                  <a:lnTo>
                    <a:pt x="483" y="2216"/>
                  </a:lnTo>
                  <a:lnTo>
                    <a:pt x="595" y="2173"/>
                  </a:lnTo>
                  <a:lnTo>
                    <a:pt x="702" y="2123"/>
                  </a:lnTo>
                  <a:lnTo>
                    <a:pt x="806" y="2066"/>
                  </a:lnTo>
                  <a:lnTo>
                    <a:pt x="906" y="2002"/>
                  </a:lnTo>
                  <a:lnTo>
                    <a:pt x="1002" y="1932"/>
                  </a:lnTo>
                  <a:lnTo>
                    <a:pt x="1094" y="1855"/>
                  </a:lnTo>
                  <a:lnTo>
                    <a:pt x="1182" y="1772"/>
                  </a:lnTo>
                  <a:lnTo>
                    <a:pt x="1267" y="1681"/>
                  </a:lnTo>
                  <a:lnTo>
                    <a:pt x="1347" y="1583"/>
                  </a:lnTo>
                  <a:lnTo>
                    <a:pt x="1422" y="1481"/>
                  </a:lnTo>
                  <a:lnTo>
                    <a:pt x="1488" y="1376"/>
                  </a:lnTo>
                  <a:lnTo>
                    <a:pt x="1548" y="1269"/>
                  </a:lnTo>
                  <a:lnTo>
                    <a:pt x="1598" y="1160"/>
                  </a:lnTo>
                  <a:lnTo>
                    <a:pt x="1642" y="1047"/>
                  </a:lnTo>
                  <a:lnTo>
                    <a:pt x="1677" y="934"/>
                  </a:lnTo>
                  <a:lnTo>
                    <a:pt x="1706" y="819"/>
                  </a:lnTo>
                  <a:lnTo>
                    <a:pt x="1726" y="701"/>
                  </a:lnTo>
                  <a:lnTo>
                    <a:pt x="1740" y="582"/>
                  </a:lnTo>
                  <a:lnTo>
                    <a:pt x="1745" y="459"/>
                  </a:lnTo>
                  <a:lnTo>
                    <a:pt x="1744" y="336"/>
                  </a:lnTo>
                  <a:lnTo>
                    <a:pt x="1735" y="211"/>
                  </a:lnTo>
                  <a:lnTo>
                    <a:pt x="1721" y="82"/>
                  </a:lnTo>
                  <a:lnTo>
                    <a:pt x="1956" y="40"/>
                  </a:lnTo>
                  <a:lnTo>
                    <a:pt x="2189" y="0"/>
                  </a:lnTo>
                  <a:close/>
                </a:path>
              </a:pathLst>
            </a:custGeom>
            <a:grpFill/>
            <a:ln w="0">
              <a:noFill/>
              <a:prstDash val="solid"/>
              <a:round/>
              <a:headEnd/>
              <a:tailEnd/>
            </a:ln>
          </p:spPr>
          <p:txBody>
            <a:bodyPr vert="horz" wrap="square" lIns="91299" tIns="45649" rIns="91299" bIns="45649" numCol="1" anchor="t" anchorCtr="0" compatLnSpc="1">
              <a:prstTxWarp prst="textNoShape">
                <a:avLst/>
              </a:prstTxWarp>
            </a:bodyPr>
            <a:lstStyle/>
            <a:p>
              <a:endParaRPr lang="en-US" sz="1798"/>
            </a:p>
          </p:txBody>
        </p:sp>
        <p:sp>
          <p:nvSpPr>
            <p:cNvPr id="166" name="Freeform 202"/>
            <p:cNvSpPr>
              <a:spLocks/>
            </p:cNvSpPr>
            <p:nvPr/>
          </p:nvSpPr>
          <p:spPr bwMode="auto">
            <a:xfrm>
              <a:off x="3341" y="1714"/>
              <a:ext cx="736" cy="739"/>
            </a:xfrm>
            <a:custGeom>
              <a:avLst/>
              <a:gdLst>
                <a:gd name="T0" fmla="*/ 455 w 2207"/>
                <a:gd name="T1" fmla="*/ 0 h 2215"/>
                <a:gd name="T2" fmla="*/ 483 w 2207"/>
                <a:gd name="T3" fmla="*/ 141 h 2215"/>
                <a:gd name="T4" fmla="*/ 515 w 2207"/>
                <a:gd name="T5" fmla="*/ 276 h 2215"/>
                <a:gd name="T6" fmla="*/ 552 w 2207"/>
                <a:gd name="T7" fmla="*/ 404 h 2215"/>
                <a:gd name="T8" fmla="*/ 596 w 2207"/>
                <a:gd name="T9" fmla="*/ 528 h 2215"/>
                <a:gd name="T10" fmla="*/ 646 w 2207"/>
                <a:gd name="T11" fmla="*/ 646 h 2215"/>
                <a:gd name="T12" fmla="*/ 701 w 2207"/>
                <a:gd name="T13" fmla="*/ 758 h 2215"/>
                <a:gd name="T14" fmla="*/ 762 w 2207"/>
                <a:gd name="T15" fmla="*/ 864 h 2215"/>
                <a:gd name="T16" fmla="*/ 829 w 2207"/>
                <a:gd name="T17" fmla="*/ 965 h 2215"/>
                <a:gd name="T18" fmla="*/ 900 w 2207"/>
                <a:gd name="T19" fmla="*/ 1059 h 2215"/>
                <a:gd name="T20" fmla="*/ 977 w 2207"/>
                <a:gd name="T21" fmla="*/ 1148 h 2215"/>
                <a:gd name="T22" fmla="*/ 1062 w 2207"/>
                <a:gd name="T23" fmla="*/ 1231 h 2215"/>
                <a:gd name="T24" fmla="*/ 1150 w 2207"/>
                <a:gd name="T25" fmla="*/ 1308 h 2215"/>
                <a:gd name="T26" fmla="*/ 1245 w 2207"/>
                <a:gd name="T27" fmla="*/ 1381 h 2215"/>
                <a:gd name="T28" fmla="*/ 1345 w 2207"/>
                <a:gd name="T29" fmla="*/ 1446 h 2215"/>
                <a:gd name="T30" fmla="*/ 1451 w 2207"/>
                <a:gd name="T31" fmla="*/ 1508 h 2215"/>
                <a:gd name="T32" fmla="*/ 1562 w 2207"/>
                <a:gd name="T33" fmla="*/ 1563 h 2215"/>
                <a:gd name="T34" fmla="*/ 1680 w 2207"/>
                <a:gd name="T35" fmla="*/ 1611 h 2215"/>
                <a:gd name="T36" fmla="*/ 1802 w 2207"/>
                <a:gd name="T37" fmla="*/ 1655 h 2215"/>
                <a:gd name="T38" fmla="*/ 1932 w 2207"/>
                <a:gd name="T39" fmla="*/ 1692 h 2215"/>
                <a:gd name="T40" fmla="*/ 2065 w 2207"/>
                <a:gd name="T41" fmla="*/ 1726 h 2215"/>
                <a:gd name="T42" fmla="*/ 2207 w 2207"/>
                <a:gd name="T43" fmla="*/ 1752 h 2215"/>
                <a:gd name="T44" fmla="*/ 2186 w 2207"/>
                <a:gd name="T45" fmla="*/ 1981 h 2215"/>
                <a:gd name="T46" fmla="*/ 2166 w 2207"/>
                <a:gd name="T47" fmla="*/ 2215 h 2215"/>
                <a:gd name="T48" fmla="*/ 2030 w 2207"/>
                <a:gd name="T49" fmla="*/ 2199 h 2215"/>
                <a:gd name="T50" fmla="*/ 1898 w 2207"/>
                <a:gd name="T51" fmla="*/ 2177 h 2215"/>
                <a:gd name="T52" fmla="*/ 1769 w 2207"/>
                <a:gd name="T53" fmla="*/ 2148 h 2215"/>
                <a:gd name="T54" fmla="*/ 1645 w 2207"/>
                <a:gd name="T55" fmla="*/ 2112 h 2215"/>
                <a:gd name="T56" fmla="*/ 1523 w 2207"/>
                <a:gd name="T57" fmla="*/ 2069 h 2215"/>
                <a:gd name="T58" fmla="*/ 1405 w 2207"/>
                <a:gd name="T59" fmla="*/ 2021 h 2215"/>
                <a:gd name="T60" fmla="*/ 1291 w 2207"/>
                <a:gd name="T61" fmla="*/ 1967 h 2215"/>
                <a:gd name="T62" fmla="*/ 1182 w 2207"/>
                <a:gd name="T63" fmla="*/ 1908 h 2215"/>
                <a:gd name="T64" fmla="*/ 1078 w 2207"/>
                <a:gd name="T65" fmla="*/ 1844 h 2215"/>
                <a:gd name="T66" fmla="*/ 976 w 2207"/>
                <a:gd name="T67" fmla="*/ 1774 h 2215"/>
                <a:gd name="T68" fmla="*/ 880 w 2207"/>
                <a:gd name="T69" fmla="*/ 1700 h 2215"/>
                <a:gd name="T70" fmla="*/ 787 w 2207"/>
                <a:gd name="T71" fmla="*/ 1621 h 2215"/>
                <a:gd name="T72" fmla="*/ 699 w 2207"/>
                <a:gd name="T73" fmla="*/ 1540 h 2215"/>
                <a:gd name="T74" fmla="*/ 616 w 2207"/>
                <a:gd name="T75" fmla="*/ 1454 h 2215"/>
                <a:gd name="T76" fmla="*/ 538 w 2207"/>
                <a:gd name="T77" fmla="*/ 1363 h 2215"/>
                <a:gd name="T78" fmla="*/ 464 w 2207"/>
                <a:gd name="T79" fmla="*/ 1272 h 2215"/>
                <a:gd name="T80" fmla="*/ 395 w 2207"/>
                <a:gd name="T81" fmla="*/ 1177 h 2215"/>
                <a:gd name="T82" fmla="*/ 333 w 2207"/>
                <a:gd name="T83" fmla="*/ 1080 h 2215"/>
                <a:gd name="T84" fmla="*/ 275 w 2207"/>
                <a:gd name="T85" fmla="*/ 981 h 2215"/>
                <a:gd name="T86" fmla="*/ 221 w 2207"/>
                <a:gd name="T87" fmla="*/ 879 h 2215"/>
                <a:gd name="T88" fmla="*/ 173 w 2207"/>
                <a:gd name="T89" fmla="*/ 775 h 2215"/>
                <a:gd name="T90" fmla="*/ 131 w 2207"/>
                <a:gd name="T91" fmla="*/ 672 h 2215"/>
                <a:gd name="T92" fmla="*/ 94 w 2207"/>
                <a:gd name="T93" fmla="*/ 567 h 2215"/>
                <a:gd name="T94" fmla="*/ 64 w 2207"/>
                <a:gd name="T95" fmla="*/ 461 h 2215"/>
                <a:gd name="T96" fmla="*/ 39 w 2207"/>
                <a:gd name="T97" fmla="*/ 356 h 2215"/>
                <a:gd name="T98" fmla="*/ 20 w 2207"/>
                <a:gd name="T99" fmla="*/ 250 h 2215"/>
                <a:gd name="T100" fmla="*/ 7 w 2207"/>
                <a:gd name="T101" fmla="*/ 145 h 2215"/>
                <a:gd name="T102" fmla="*/ 0 w 2207"/>
                <a:gd name="T103" fmla="*/ 40 h 2215"/>
                <a:gd name="T104" fmla="*/ 229 w 2207"/>
                <a:gd name="T105" fmla="*/ 20 h 2215"/>
                <a:gd name="T106" fmla="*/ 455 w 2207"/>
                <a:gd name="T107" fmla="*/ 0 h 2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207" h="2215">
                  <a:moveTo>
                    <a:pt x="455" y="0"/>
                  </a:moveTo>
                  <a:lnTo>
                    <a:pt x="483" y="141"/>
                  </a:lnTo>
                  <a:lnTo>
                    <a:pt x="515" y="276"/>
                  </a:lnTo>
                  <a:lnTo>
                    <a:pt x="552" y="404"/>
                  </a:lnTo>
                  <a:lnTo>
                    <a:pt x="596" y="528"/>
                  </a:lnTo>
                  <a:lnTo>
                    <a:pt x="646" y="646"/>
                  </a:lnTo>
                  <a:lnTo>
                    <a:pt x="701" y="758"/>
                  </a:lnTo>
                  <a:lnTo>
                    <a:pt x="762" y="864"/>
                  </a:lnTo>
                  <a:lnTo>
                    <a:pt x="829" y="965"/>
                  </a:lnTo>
                  <a:lnTo>
                    <a:pt x="900" y="1059"/>
                  </a:lnTo>
                  <a:lnTo>
                    <a:pt x="977" y="1148"/>
                  </a:lnTo>
                  <a:lnTo>
                    <a:pt x="1062" y="1231"/>
                  </a:lnTo>
                  <a:lnTo>
                    <a:pt x="1150" y="1308"/>
                  </a:lnTo>
                  <a:lnTo>
                    <a:pt x="1245" y="1381"/>
                  </a:lnTo>
                  <a:lnTo>
                    <a:pt x="1345" y="1446"/>
                  </a:lnTo>
                  <a:lnTo>
                    <a:pt x="1451" y="1508"/>
                  </a:lnTo>
                  <a:lnTo>
                    <a:pt x="1562" y="1563"/>
                  </a:lnTo>
                  <a:lnTo>
                    <a:pt x="1680" y="1611"/>
                  </a:lnTo>
                  <a:lnTo>
                    <a:pt x="1802" y="1655"/>
                  </a:lnTo>
                  <a:lnTo>
                    <a:pt x="1932" y="1692"/>
                  </a:lnTo>
                  <a:lnTo>
                    <a:pt x="2065" y="1726"/>
                  </a:lnTo>
                  <a:lnTo>
                    <a:pt x="2207" y="1752"/>
                  </a:lnTo>
                  <a:lnTo>
                    <a:pt x="2186" y="1981"/>
                  </a:lnTo>
                  <a:lnTo>
                    <a:pt x="2166" y="2215"/>
                  </a:lnTo>
                  <a:lnTo>
                    <a:pt x="2030" y="2199"/>
                  </a:lnTo>
                  <a:lnTo>
                    <a:pt x="1898" y="2177"/>
                  </a:lnTo>
                  <a:lnTo>
                    <a:pt x="1769" y="2148"/>
                  </a:lnTo>
                  <a:lnTo>
                    <a:pt x="1645" y="2112"/>
                  </a:lnTo>
                  <a:lnTo>
                    <a:pt x="1523" y="2069"/>
                  </a:lnTo>
                  <a:lnTo>
                    <a:pt x="1405" y="2021"/>
                  </a:lnTo>
                  <a:lnTo>
                    <a:pt x="1291" y="1967"/>
                  </a:lnTo>
                  <a:lnTo>
                    <a:pt x="1182" y="1908"/>
                  </a:lnTo>
                  <a:lnTo>
                    <a:pt x="1078" y="1844"/>
                  </a:lnTo>
                  <a:lnTo>
                    <a:pt x="976" y="1774"/>
                  </a:lnTo>
                  <a:lnTo>
                    <a:pt x="880" y="1700"/>
                  </a:lnTo>
                  <a:lnTo>
                    <a:pt x="787" y="1621"/>
                  </a:lnTo>
                  <a:lnTo>
                    <a:pt x="699" y="1540"/>
                  </a:lnTo>
                  <a:lnTo>
                    <a:pt x="616" y="1454"/>
                  </a:lnTo>
                  <a:lnTo>
                    <a:pt x="538" y="1363"/>
                  </a:lnTo>
                  <a:lnTo>
                    <a:pt x="464" y="1272"/>
                  </a:lnTo>
                  <a:lnTo>
                    <a:pt x="395" y="1177"/>
                  </a:lnTo>
                  <a:lnTo>
                    <a:pt x="333" y="1080"/>
                  </a:lnTo>
                  <a:lnTo>
                    <a:pt x="275" y="981"/>
                  </a:lnTo>
                  <a:lnTo>
                    <a:pt x="221" y="879"/>
                  </a:lnTo>
                  <a:lnTo>
                    <a:pt x="173" y="775"/>
                  </a:lnTo>
                  <a:lnTo>
                    <a:pt x="131" y="672"/>
                  </a:lnTo>
                  <a:lnTo>
                    <a:pt x="94" y="567"/>
                  </a:lnTo>
                  <a:lnTo>
                    <a:pt x="64" y="461"/>
                  </a:lnTo>
                  <a:lnTo>
                    <a:pt x="39" y="356"/>
                  </a:lnTo>
                  <a:lnTo>
                    <a:pt x="20" y="250"/>
                  </a:lnTo>
                  <a:lnTo>
                    <a:pt x="7" y="145"/>
                  </a:lnTo>
                  <a:lnTo>
                    <a:pt x="0" y="40"/>
                  </a:lnTo>
                  <a:lnTo>
                    <a:pt x="229" y="20"/>
                  </a:lnTo>
                  <a:lnTo>
                    <a:pt x="455" y="0"/>
                  </a:lnTo>
                  <a:close/>
                </a:path>
              </a:pathLst>
            </a:custGeom>
            <a:grpFill/>
            <a:ln w="0">
              <a:noFill/>
              <a:prstDash val="solid"/>
              <a:round/>
              <a:headEnd/>
              <a:tailEnd/>
            </a:ln>
          </p:spPr>
          <p:txBody>
            <a:bodyPr vert="horz" wrap="square" lIns="91299" tIns="45649" rIns="91299" bIns="45649" numCol="1" anchor="t" anchorCtr="0" compatLnSpc="1">
              <a:prstTxWarp prst="textNoShape">
                <a:avLst/>
              </a:prstTxWarp>
            </a:bodyPr>
            <a:lstStyle/>
            <a:p>
              <a:endParaRPr lang="en-US" sz="1798"/>
            </a:p>
          </p:txBody>
        </p:sp>
        <p:sp>
          <p:nvSpPr>
            <p:cNvPr id="167" name="Freeform 203"/>
            <p:cNvSpPr>
              <a:spLocks/>
            </p:cNvSpPr>
            <p:nvPr/>
          </p:nvSpPr>
          <p:spPr bwMode="auto">
            <a:xfrm>
              <a:off x="4498" y="1005"/>
              <a:ext cx="384" cy="435"/>
            </a:xfrm>
            <a:custGeom>
              <a:avLst/>
              <a:gdLst>
                <a:gd name="T0" fmla="*/ 274 w 1151"/>
                <a:gd name="T1" fmla="*/ 0 h 1305"/>
                <a:gd name="T2" fmla="*/ 383 w 1151"/>
                <a:gd name="T3" fmla="*/ 83 h 1305"/>
                <a:gd name="T4" fmla="*/ 486 w 1151"/>
                <a:gd name="T5" fmla="*/ 169 h 1305"/>
                <a:gd name="T6" fmla="*/ 582 w 1151"/>
                <a:gd name="T7" fmla="*/ 260 h 1305"/>
                <a:gd name="T8" fmla="*/ 674 w 1151"/>
                <a:gd name="T9" fmla="*/ 355 h 1305"/>
                <a:gd name="T10" fmla="*/ 760 w 1151"/>
                <a:gd name="T11" fmla="*/ 454 h 1305"/>
                <a:gd name="T12" fmla="*/ 838 w 1151"/>
                <a:gd name="T13" fmla="*/ 557 h 1305"/>
                <a:gd name="T14" fmla="*/ 912 w 1151"/>
                <a:gd name="T15" fmla="*/ 665 h 1305"/>
                <a:gd name="T16" fmla="*/ 981 w 1151"/>
                <a:gd name="T17" fmla="*/ 777 h 1305"/>
                <a:gd name="T18" fmla="*/ 1043 w 1151"/>
                <a:gd name="T19" fmla="*/ 895 h 1305"/>
                <a:gd name="T20" fmla="*/ 1100 w 1151"/>
                <a:gd name="T21" fmla="*/ 1016 h 1305"/>
                <a:gd name="T22" fmla="*/ 1151 w 1151"/>
                <a:gd name="T23" fmla="*/ 1142 h 1305"/>
                <a:gd name="T24" fmla="*/ 998 w 1151"/>
                <a:gd name="T25" fmla="*/ 1198 h 1305"/>
                <a:gd name="T26" fmla="*/ 850 w 1151"/>
                <a:gd name="T27" fmla="*/ 1252 h 1305"/>
                <a:gd name="T28" fmla="*/ 701 w 1151"/>
                <a:gd name="T29" fmla="*/ 1305 h 1305"/>
                <a:gd name="T30" fmla="*/ 656 w 1151"/>
                <a:gd name="T31" fmla="*/ 1195 h 1305"/>
                <a:gd name="T32" fmla="*/ 605 w 1151"/>
                <a:gd name="T33" fmla="*/ 1089 h 1305"/>
                <a:gd name="T34" fmla="*/ 549 w 1151"/>
                <a:gd name="T35" fmla="*/ 987 h 1305"/>
                <a:gd name="T36" fmla="*/ 486 w 1151"/>
                <a:gd name="T37" fmla="*/ 888 h 1305"/>
                <a:gd name="T38" fmla="*/ 418 w 1151"/>
                <a:gd name="T39" fmla="*/ 793 h 1305"/>
                <a:gd name="T40" fmla="*/ 343 w 1151"/>
                <a:gd name="T41" fmla="*/ 703 h 1305"/>
                <a:gd name="T42" fmla="*/ 265 w 1151"/>
                <a:gd name="T43" fmla="*/ 618 h 1305"/>
                <a:gd name="T44" fmla="*/ 181 w 1151"/>
                <a:gd name="T45" fmla="*/ 538 h 1305"/>
                <a:gd name="T46" fmla="*/ 93 w 1151"/>
                <a:gd name="T47" fmla="*/ 463 h 1305"/>
                <a:gd name="T48" fmla="*/ 0 w 1151"/>
                <a:gd name="T49" fmla="*/ 391 h 1305"/>
                <a:gd name="T50" fmla="*/ 92 w 1151"/>
                <a:gd name="T51" fmla="*/ 260 h 1305"/>
                <a:gd name="T52" fmla="*/ 183 w 1151"/>
                <a:gd name="T53" fmla="*/ 129 h 1305"/>
                <a:gd name="T54" fmla="*/ 274 w 1151"/>
                <a:gd name="T55" fmla="*/ 0 h 1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151" h="1305">
                  <a:moveTo>
                    <a:pt x="274" y="0"/>
                  </a:moveTo>
                  <a:lnTo>
                    <a:pt x="383" y="83"/>
                  </a:lnTo>
                  <a:lnTo>
                    <a:pt x="486" y="169"/>
                  </a:lnTo>
                  <a:lnTo>
                    <a:pt x="582" y="260"/>
                  </a:lnTo>
                  <a:lnTo>
                    <a:pt x="674" y="355"/>
                  </a:lnTo>
                  <a:lnTo>
                    <a:pt x="760" y="454"/>
                  </a:lnTo>
                  <a:lnTo>
                    <a:pt x="838" y="557"/>
                  </a:lnTo>
                  <a:lnTo>
                    <a:pt x="912" y="665"/>
                  </a:lnTo>
                  <a:lnTo>
                    <a:pt x="981" y="777"/>
                  </a:lnTo>
                  <a:lnTo>
                    <a:pt x="1043" y="895"/>
                  </a:lnTo>
                  <a:lnTo>
                    <a:pt x="1100" y="1016"/>
                  </a:lnTo>
                  <a:lnTo>
                    <a:pt x="1151" y="1142"/>
                  </a:lnTo>
                  <a:lnTo>
                    <a:pt x="998" y="1198"/>
                  </a:lnTo>
                  <a:lnTo>
                    <a:pt x="850" y="1252"/>
                  </a:lnTo>
                  <a:lnTo>
                    <a:pt x="701" y="1305"/>
                  </a:lnTo>
                  <a:lnTo>
                    <a:pt x="656" y="1195"/>
                  </a:lnTo>
                  <a:lnTo>
                    <a:pt x="605" y="1089"/>
                  </a:lnTo>
                  <a:lnTo>
                    <a:pt x="549" y="987"/>
                  </a:lnTo>
                  <a:lnTo>
                    <a:pt x="486" y="888"/>
                  </a:lnTo>
                  <a:lnTo>
                    <a:pt x="418" y="793"/>
                  </a:lnTo>
                  <a:lnTo>
                    <a:pt x="343" y="703"/>
                  </a:lnTo>
                  <a:lnTo>
                    <a:pt x="265" y="618"/>
                  </a:lnTo>
                  <a:lnTo>
                    <a:pt x="181" y="538"/>
                  </a:lnTo>
                  <a:lnTo>
                    <a:pt x="93" y="463"/>
                  </a:lnTo>
                  <a:lnTo>
                    <a:pt x="0" y="391"/>
                  </a:lnTo>
                  <a:lnTo>
                    <a:pt x="92" y="260"/>
                  </a:lnTo>
                  <a:lnTo>
                    <a:pt x="183" y="129"/>
                  </a:lnTo>
                  <a:lnTo>
                    <a:pt x="274" y="0"/>
                  </a:lnTo>
                  <a:close/>
                </a:path>
              </a:pathLst>
            </a:custGeom>
            <a:grpFill/>
            <a:ln w="0">
              <a:noFill/>
              <a:prstDash val="solid"/>
              <a:round/>
              <a:headEnd/>
              <a:tailEnd/>
            </a:ln>
          </p:spPr>
          <p:txBody>
            <a:bodyPr vert="horz" wrap="square" lIns="91299" tIns="45649" rIns="91299" bIns="45649" numCol="1" anchor="t" anchorCtr="0" compatLnSpc="1">
              <a:prstTxWarp prst="textNoShape">
                <a:avLst/>
              </a:prstTxWarp>
            </a:bodyPr>
            <a:lstStyle/>
            <a:p>
              <a:endParaRPr lang="en-US" sz="1798"/>
            </a:p>
          </p:txBody>
        </p:sp>
        <p:sp>
          <p:nvSpPr>
            <p:cNvPr id="168" name="Freeform 204"/>
            <p:cNvSpPr>
              <a:spLocks noEditPoints="1"/>
            </p:cNvSpPr>
            <p:nvPr/>
          </p:nvSpPr>
          <p:spPr bwMode="auto">
            <a:xfrm>
              <a:off x="4303" y="1444"/>
              <a:ext cx="229" cy="565"/>
            </a:xfrm>
            <a:custGeom>
              <a:avLst/>
              <a:gdLst>
                <a:gd name="T0" fmla="*/ 156 w 688"/>
                <a:gd name="T1" fmla="*/ 157 h 1695"/>
                <a:gd name="T2" fmla="*/ 156 w 688"/>
                <a:gd name="T3" fmla="*/ 1539 h 1695"/>
                <a:gd name="T4" fmla="*/ 532 w 688"/>
                <a:gd name="T5" fmla="*/ 1539 h 1695"/>
                <a:gd name="T6" fmla="*/ 532 w 688"/>
                <a:gd name="T7" fmla="*/ 157 h 1695"/>
                <a:gd name="T8" fmla="*/ 156 w 688"/>
                <a:gd name="T9" fmla="*/ 157 h 1695"/>
                <a:gd name="T10" fmla="*/ 77 w 688"/>
                <a:gd name="T11" fmla="*/ 0 h 1695"/>
                <a:gd name="T12" fmla="*/ 609 w 688"/>
                <a:gd name="T13" fmla="*/ 0 h 1695"/>
                <a:gd name="T14" fmla="*/ 634 w 688"/>
                <a:gd name="T15" fmla="*/ 4 h 1695"/>
                <a:gd name="T16" fmla="*/ 656 w 688"/>
                <a:gd name="T17" fmla="*/ 14 h 1695"/>
                <a:gd name="T18" fmla="*/ 673 w 688"/>
                <a:gd name="T19" fmla="*/ 32 h 1695"/>
                <a:gd name="T20" fmla="*/ 684 w 688"/>
                <a:gd name="T21" fmla="*/ 52 h 1695"/>
                <a:gd name="T22" fmla="*/ 688 w 688"/>
                <a:gd name="T23" fmla="*/ 77 h 1695"/>
                <a:gd name="T24" fmla="*/ 688 w 688"/>
                <a:gd name="T25" fmla="*/ 1618 h 1695"/>
                <a:gd name="T26" fmla="*/ 684 w 688"/>
                <a:gd name="T27" fmla="*/ 1643 h 1695"/>
                <a:gd name="T28" fmla="*/ 673 w 688"/>
                <a:gd name="T29" fmla="*/ 1663 h 1695"/>
                <a:gd name="T30" fmla="*/ 656 w 688"/>
                <a:gd name="T31" fmla="*/ 1681 h 1695"/>
                <a:gd name="T32" fmla="*/ 634 w 688"/>
                <a:gd name="T33" fmla="*/ 1691 h 1695"/>
                <a:gd name="T34" fmla="*/ 609 w 688"/>
                <a:gd name="T35" fmla="*/ 1695 h 1695"/>
                <a:gd name="T36" fmla="*/ 77 w 688"/>
                <a:gd name="T37" fmla="*/ 1695 h 1695"/>
                <a:gd name="T38" fmla="*/ 52 w 688"/>
                <a:gd name="T39" fmla="*/ 1691 h 1695"/>
                <a:gd name="T40" fmla="*/ 30 w 688"/>
                <a:gd name="T41" fmla="*/ 1681 h 1695"/>
                <a:gd name="T42" fmla="*/ 14 w 688"/>
                <a:gd name="T43" fmla="*/ 1663 h 1695"/>
                <a:gd name="T44" fmla="*/ 3 w 688"/>
                <a:gd name="T45" fmla="*/ 1643 h 1695"/>
                <a:gd name="T46" fmla="*/ 0 w 688"/>
                <a:gd name="T47" fmla="*/ 1618 h 1695"/>
                <a:gd name="T48" fmla="*/ 0 w 688"/>
                <a:gd name="T49" fmla="*/ 77 h 1695"/>
                <a:gd name="T50" fmla="*/ 3 w 688"/>
                <a:gd name="T51" fmla="*/ 52 h 1695"/>
                <a:gd name="T52" fmla="*/ 14 w 688"/>
                <a:gd name="T53" fmla="*/ 32 h 1695"/>
                <a:gd name="T54" fmla="*/ 30 w 688"/>
                <a:gd name="T55" fmla="*/ 14 h 1695"/>
                <a:gd name="T56" fmla="*/ 52 w 688"/>
                <a:gd name="T57" fmla="*/ 4 h 1695"/>
                <a:gd name="T58" fmla="*/ 77 w 688"/>
                <a:gd name="T59" fmla="*/ 0 h 1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88" h="1695">
                  <a:moveTo>
                    <a:pt x="156" y="157"/>
                  </a:moveTo>
                  <a:lnTo>
                    <a:pt x="156" y="1539"/>
                  </a:lnTo>
                  <a:lnTo>
                    <a:pt x="532" y="1539"/>
                  </a:lnTo>
                  <a:lnTo>
                    <a:pt x="532" y="157"/>
                  </a:lnTo>
                  <a:lnTo>
                    <a:pt x="156" y="157"/>
                  </a:lnTo>
                  <a:close/>
                  <a:moveTo>
                    <a:pt x="77" y="0"/>
                  </a:moveTo>
                  <a:lnTo>
                    <a:pt x="609" y="0"/>
                  </a:lnTo>
                  <a:lnTo>
                    <a:pt x="634" y="4"/>
                  </a:lnTo>
                  <a:lnTo>
                    <a:pt x="656" y="14"/>
                  </a:lnTo>
                  <a:lnTo>
                    <a:pt x="673" y="32"/>
                  </a:lnTo>
                  <a:lnTo>
                    <a:pt x="684" y="52"/>
                  </a:lnTo>
                  <a:lnTo>
                    <a:pt x="688" y="77"/>
                  </a:lnTo>
                  <a:lnTo>
                    <a:pt x="688" y="1618"/>
                  </a:lnTo>
                  <a:lnTo>
                    <a:pt x="684" y="1643"/>
                  </a:lnTo>
                  <a:lnTo>
                    <a:pt x="673" y="1663"/>
                  </a:lnTo>
                  <a:lnTo>
                    <a:pt x="656" y="1681"/>
                  </a:lnTo>
                  <a:lnTo>
                    <a:pt x="634" y="1691"/>
                  </a:lnTo>
                  <a:lnTo>
                    <a:pt x="609" y="1695"/>
                  </a:lnTo>
                  <a:lnTo>
                    <a:pt x="77" y="1695"/>
                  </a:lnTo>
                  <a:lnTo>
                    <a:pt x="52" y="1691"/>
                  </a:lnTo>
                  <a:lnTo>
                    <a:pt x="30" y="1681"/>
                  </a:lnTo>
                  <a:lnTo>
                    <a:pt x="14" y="1663"/>
                  </a:lnTo>
                  <a:lnTo>
                    <a:pt x="3" y="1643"/>
                  </a:lnTo>
                  <a:lnTo>
                    <a:pt x="0" y="1618"/>
                  </a:lnTo>
                  <a:lnTo>
                    <a:pt x="0" y="77"/>
                  </a:lnTo>
                  <a:lnTo>
                    <a:pt x="3" y="52"/>
                  </a:lnTo>
                  <a:lnTo>
                    <a:pt x="14" y="32"/>
                  </a:lnTo>
                  <a:lnTo>
                    <a:pt x="30" y="14"/>
                  </a:lnTo>
                  <a:lnTo>
                    <a:pt x="52" y="4"/>
                  </a:lnTo>
                  <a:lnTo>
                    <a:pt x="77" y="0"/>
                  </a:lnTo>
                  <a:close/>
                </a:path>
              </a:pathLst>
            </a:custGeom>
            <a:grpFill/>
            <a:ln w="0">
              <a:noFill/>
              <a:prstDash val="solid"/>
              <a:round/>
              <a:headEnd/>
              <a:tailEnd/>
            </a:ln>
          </p:spPr>
          <p:txBody>
            <a:bodyPr vert="horz" wrap="square" lIns="91299" tIns="45649" rIns="91299" bIns="45649" numCol="1" anchor="t" anchorCtr="0" compatLnSpc="1">
              <a:prstTxWarp prst="textNoShape">
                <a:avLst/>
              </a:prstTxWarp>
            </a:bodyPr>
            <a:lstStyle/>
            <a:p>
              <a:endParaRPr lang="en-US" sz="1798"/>
            </a:p>
          </p:txBody>
        </p:sp>
        <p:sp>
          <p:nvSpPr>
            <p:cNvPr id="169" name="Freeform 205"/>
            <p:cNvSpPr>
              <a:spLocks noEditPoints="1"/>
            </p:cNvSpPr>
            <p:nvPr/>
          </p:nvSpPr>
          <p:spPr bwMode="auto">
            <a:xfrm>
              <a:off x="3733" y="1580"/>
              <a:ext cx="230" cy="429"/>
            </a:xfrm>
            <a:custGeom>
              <a:avLst/>
              <a:gdLst>
                <a:gd name="T0" fmla="*/ 155 w 688"/>
                <a:gd name="T1" fmla="*/ 1010 h 1286"/>
                <a:gd name="T2" fmla="*/ 155 w 688"/>
                <a:gd name="T3" fmla="*/ 1130 h 1286"/>
                <a:gd name="T4" fmla="*/ 276 w 688"/>
                <a:gd name="T5" fmla="*/ 1130 h 1286"/>
                <a:gd name="T6" fmla="*/ 155 w 688"/>
                <a:gd name="T7" fmla="*/ 1010 h 1286"/>
                <a:gd name="T8" fmla="*/ 155 w 688"/>
                <a:gd name="T9" fmla="*/ 764 h 1286"/>
                <a:gd name="T10" fmla="*/ 155 w 688"/>
                <a:gd name="T11" fmla="*/ 886 h 1286"/>
                <a:gd name="T12" fmla="*/ 400 w 688"/>
                <a:gd name="T13" fmla="*/ 1130 h 1286"/>
                <a:gd name="T14" fmla="*/ 400 w 688"/>
                <a:gd name="T15" fmla="*/ 1132 h 1286"/>
                <a:gd name="T16" fmla="*/ 523 w 688"/>
                <a:gd name="T17" fmla="*/ 1132 h 1286"/>
                <a:gd name="T18" fmla="*/ 155 w 688"/>
                <a:gd name="T19" fmla="*/ 764 h 1286"/>
                <a:gd name="T20" fmla="*/ 155 w 688"/>
                <a:gd name="T21" fmla="*/ 516 h 1286"/>
                <a:gd name="T22" fmla="*/ 155 w 688"/>
                <a:gd name="T23" fmla="*/ 638 h 1286"/>
                <a:gd name="T24" fmla="*/ 532 w 688"/>
                <a:gd name="T25" fmla="*/ 1017 h 1286"/>
                <a:gd name="T26" fmla="*/ 532 w 688"/>
                <a:gd name="T27" fmla="*/ 893 h 1286"/>
                <a:gd name="T28" fmla="*/ 155 w 688"/>
                <a:gd name="T29" fmla="*/ 516 h 1286"/>
                <a:gd name="T30" fmla="*/ 155 w 688"/>
                <a:gd name="T31" fmla="*/ 269 h 1286"/>
                <a:gd name="T32" fmla="*/ 155 w 688"/>
                <a:gd name="T33" fmla="*/ 393 h 1286"/>
                <a:gd name="T34" fmla="*/ 532 w 688"/>
                <a:gd name="T35" fmla="*/ 769 h 1286"/>
                <a:gd name="T36" fmla="*/ 532 w 688"/>
                <a:gd name="T37" fmla="*/ 647 h 1286"/>
                <a:gd name="T38" fmla="*/ 155 w 688"/>
                <a:gd name="T39" fmla="*/ 269 h 1286"/>
                <a:gd name="T40" fmla="*/ 165 w 688"/>
                <a:gd name="T41" fmla="*/ 157 h 1286"/>
                <a:gd name="T42" fmla="*/ 532 w 688"/>
                <a:gd name="T43" fmla="*/ 524 h 1286"/>
                <a:gd name="T44" fmla="*/ 532 w 688"/>
                <a:gd name="T45" fmla="*/ 400 h 1286"/>
                <a:gd name="T46" fmla="*/ 289 w 688"/>
                <a:gd name="T47" fmla="*/ 157 h 1286"/>
                <a:gd name="T48" fmla="*/ 165 w 688"/>
                <a:gd name="T49" fmla="*/ 157 h 1286"/>
                <a:gd name="T50" fmla="*/ 411 w 688"/>
                <a:gd name="T51" fmla="*/ 155 h 1286"/>
                <a:gd name="T52" fmla="*/ 532 w 688"/>
                <a:gd name="T53" fmla="*/ 276 h 1286"/>
                <a:gd name="T54" fmla="*/ 532 w 688"/>
                <a:gd name="T55" fmla="*/ 155 h 1286"/>
                <a:gd name="T56" fmla="*/ 411 w 688"/>
                <a:gd name="T57" fmla="*/ 155 h 1286"/>
                <a:gd name="T58" fmla="*/ 78 w 688"/>
                <a:gd name="T59" fmla="*/ 0 h 1286"/>
                <a:gd name="T60" fmla="*/ 611 w 688"/>
                <a:gd name="T61" fmla="*/ 0 h 1286"/>
                <a:gd name="T62" fmla="*/ 635 w 688"/>
                <a:gd name="T63" fmla="*/ 4 h 1286"/>
                <a:gd name="T64" fmla="*/ 657 w 688"/>
                <a:gd name="T65" fmla="*/ 14 h 1286"/>
                <a:gd name="T66" fmla="*/ 673 w 688"/>
                <a:gd name="T67" fmla="*/ 32 h 1286"/>
                <a:gd name="T68" fmla="*/ 685 w 688"/>
                <a:gd name="T69" fmla="*/ 52 h 1286"/>
                <a:gd name="T70" fmla="*/ 688 w 688"/>
                <a:gd name="T71" fmla="*/ 77 h 1286"/>
                <a:gd name="T72" fmla="*/ 688 w 688"/>
                <a:gd name="T73" fmla="*/ 1209 h 1286"/>
                <a:gd name="T74" fmla="*/ 685 w 688"/>
                <a:gd name="T75" fmla="*/ 1234 h 1286"/>
                <a:gd name="T76" fmla="*/ 673 w 688"/>
                <a:gd name="T77" fmla="*/ 1254 h 1286"/>
                <a:gd name="T78" fmla="*/ 657 w 688"/>
                <a:gd name="T79" fmla="*/ 1272 h 1286"/>
                <a:gd name="T80" fmla="*/ 635 w 688"/>
                <a:gd name="T81" fmla="*/ 1282 h 1286"/>
                <a:gd name="T82" fmla="*/ 611 w 688"/>
                <a:gd name="T83" fmla="*/ 1286 h 1286"/>
                <a:gd name="T84" fmla="*/ 78 w 688"/>
                <a:gd name="T85" fmla="*/ 1286 h 1286"/>
                <a:gd name="T86" fmla="*/ 53 w 688"/>
                <a:gd name="T87" fmla="*/ 1282 h 1286"/>
                <a:gd name="T88" fmla="*/ 32 w 688"/>
                <a:gd name="T89" fmla="*/ 1272 h 1286"/>
                <a:gd name="T90" fmla="*/ 14 w 688"/>
                <a:gd name="T91" fmla="*/ 1254 h 1286"/>
                <a:gd name="T92" fmla="*/ 4 w 688"/>
                <a:gd name="T93" fmla="*/ 1234 h 1286"/>
                <a:gd name="T94" fmla="*/ 0 w 688"/>
                <a:gd name="T95" fmla="*/ 1209 h 1286"/>
                <a:gd name="T96" fmla="*/ 0 w 688"/>
                <a:gd name="T97" fmla="*/ 77 h 1286"/>
                <a:gd name="T98" fmla="*/ 4 w 688"/>
                <a:gd name="T99" fmla="*/ 52 h 1286"/>
                <a:gd name="T100" fmla="*/ 14 w 688"/>
                <a:gd name="T101" fmla="*/ 32 h 1286"/>
                <a:gd name="T102" fmla="*/ 32 w 688"/>
                <a:gd name="T103" fmla="*/ 14 h 1286"/>
                <a:gd name="T104" fmla="*/ 53 w 688"/>
                <a:gd name="T105" fmla="*/ 4 h 1286"/>
                <a:gd name="T106" fmla="*/ 78 w 688"/>
                <a:gd name="T107" fmla="*/ 0 h 1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88" h="1286">
                  <a:moveTo>
                    <a:pt x="155" y="1010"/>
                  </a:moveTo>
                  <a:lnTo>
                    <a:pt x="155" y="1130"/>
                  </a:lnTo>
                  <a:lnTo>
                    <a:pt x="276" y="1130"/>
                  </a:lnTo>
                  <a:lnTo>
                    <a:pt x="155" y="1010"/>
                  </a:lnTo>
                  <a:close/>
                  <a:moveTo>
                    <a:pt x="155" y="764"/>
                  </a:moveTo>
                  <a:lnTo>
                    <a:pt x="155" y="886"/>
                  </a:lnTo>
                  <a:lnTo>
                    <a:pt x="400" y="1130"/>
                  </a:lnTo>
                  <a:lnTo>
                    <a:pt x="400" y="1132"/>
                  </a:lnTo>
                  <a:lnTo>
                    <a:pt x="523" y="1132"/>
                  </a:lnTo>
                  <a:lnTo>
                    <a:pt x="155" y="764"/>
                  </a:lnTo>
                  <a:close/>
                  <a:moveTo>
                    <a:pt x="155" y="516"/>
                  </a:moveTo>
                  <a:lnTo>
                    <a:pt x="155" y="638"/>
                  </a:lnTo>
                  <a:lnTo>
                    <a:pt x="532" y="1017"/>
                  </a:lnTo>
                  <a:lnTo>
                    <a:pt x="532" y="893"/>
                  </a:lnTo>
                  <a:lnTo>
                    <a:pt x="155" y="516"/>
                  </a:lnTo>
                  <a:close/>
                  <a:moveTo>
                    <a:pt x="155" y="269"/>
                  </a:moveTo>
                  <a:lnTo>
                    <a:pt x="155" y="393"/>
                  </a:lnTo>
                  <a:lnTo>
                    <a:pt x="532" y="769"/>
                  </a:lnTo>
                  <a:lnTo>
                    <a:pt x="532" y="647"/>
                  </a:lnTo>
                  <a:lnTo>
                    <a:pt x="155" y="269"/>
                  </a:lnTo>
                  <a:close/>
                  <a:moveTo>
                    <a:pt x="165" y="157"/>
                  </a:moveTo>
                  <a:lnTo>
                    <a:pt x="532" y="524"/>
                  </a:lnTo>
                  <a:lnTo>
                    <a:pt x="532" y="400"/>
                  </a:lnTo>
                  <a:lnTo>
                    <a:pt x="289" y="157"/>
                  </a:lnTo>
                  <a:lnTo>
                    <a:pt x="165" y="157"/>
                  </a:lnTo>
                  <a:close/>
                  <a:moveTo>
                    <a:pt x="411" y="155"/>
                  </a:moveTo>
                  <a:lnTo>
                    <a:pt x="532" y="276"/>
                  </a:lnTo>
                  <a:lnTo>
                    <a:pt x="532" y="155"/>
                  </a:lnTo>
                  <a:lnTo>
                    <a:pt x="411" y="155"/>
                  </a:lnTo>
                  <a:close/>
                  <a:moveTo>
                    <a:pt x="78" y="0"/>
                  </a:moveTo>
                  <a:lnTo>
                    <a:pt x="611" y="0"/>
                  </a:lnTo>
                  <a:lnTo>
                    <a:pt x="635" y="4"/>
                  </a:lnTo>
                  <a:lnTo>
                    <a:pt x="657" y="14"/>
                  </a:lnTo>
                  <a:lnTo>
                    <a:pt x="673" y="32"/>
                  </a:lnTo>
                  <a:lnTo>
                    <a:pt x="685" y="52"/>
                  </a:lnTo>
                  <a:lnTo>
                    <a:pt x="688" y="77"/>
                  </a:lnTo>
                  <a:lnTo>
                    <a:pt x="688" y="1209"/>
                  </a:lnTo>
                  <a:lnTo>
                    <a:pt x="685" y="1234"/>
                  </a:lnTo>
                  <a:lnTo>
                    <a:pt x="673" y="1254"/>
                  </a:lnTo>
                  <a:lnTo>
                    <a:pt x="657" y="1272"/>
                  </a:lnTo>
                  <a:lnTo>
                    <a:pt x="635" y="1282"/>
                  </a:lnTo>
                  <a:lnTo>
                    <a:pt x="611" y="1286"/>
                  </a:lnTo>
                  <a:lnTo>
                    <a:pt x="78" y="1286"/>
                  </a:lnTo>
                  <a:lnTo>
                    <a:pt x="53" y="1282"/>
                  </a:lnTo>
                  <a:lnTo>
                    <a:pt x="32" y="1272"/>
                  </a:lnTo>
                  <a:lnTo>
                    <a:pt x="14" y="1254"/>
                  </a:lnTo>
                  <a:lnTo>
                    <a:pt x="4" y="1234"/>
                  </a:lnTo>
                  <a:lnTo>
                    <a:pt x="0" y="1209"/>
                  </a:lnTo>
                  <a:lnTo>
                    <a:pt x="0" y="77"/>
                  </a:lnTo>
                  <a:lnTo>
                    <a:pt x="4" y="52"/>
                  </a:lnTo>
                  <a:lnTo>
                    <a:pt x="14" y="32"/>
                  </a:lnTo>
                  <a:lnTo>
                    <a:pt x="32" y="14"/>
                  </a:lnTo>
                  <a:lnTo>
                    <a:pt x="53" y="4"/>
                  </a:lnTo>
                  <a:lnTo>
                    <a:pt x="78" y="0"/>
                  </a:lnTo>
                  <a:close/>
                </a:path>
              </a:pathLst>
            </a:custGeom>
            <a:grpFill/>
            <a:ln w="0">
              <a:noFill/>
              <a:prstDash val="solid"/>
              <a:round/>
              <a:headEnd/>
              <a:tailEnd/>
            </a:ln>
          </p:spPr>
          <p:txBody>
            <a:bodyPr vert="horz" wrap="square" lIns="91299" tIns="45649" rIns="91299" bIns="45649" numCol="1" anchor="t" anchorCtr="0" compatLnSpc="1">
              <a:prstTxWarp prst="textNoShape">
                <a:avLst/>
              </a:prstTxWarp>
            </a:bodyPr>
            <a:lstStyle/>
            <a:p>
              <a:endParaRPr lang="en-US" sz="1798"/>
            </a:p>
          </p:txBody>
        </p:sp>
        <p:sp>
          <p:nvSpPr>
            <p:cNvPr id="170" name="Freeform 206"/>
            <p:cNvSpPr>
              <a:spLocks/>
            </p:cNvSpPr>
            <p:nvPr/>
          </p:nvSpPr>
          <p:spPr bwMode="auto">
            <a:xfrm>
              <a:off x="4018" y="1235"/>
              <a:ext cx="229" cy="774"/>
            </a:xfrm>
            <a:custGeom>
              <a:avLst/>
              <a:gdLst>
                <a:gd name="T0" fmla="*/ 79 w 689"/>
                <a:gd name="T1" fmla="*/ 0 h 2321"/>
                <a:gd name="T2" fmla="*/ 611 w 689"/>
                <a:gd name="T3" fmla="*/ 0 h 2321"/>
                <a:gd name="T4" fmla="*/ 636 w 689"/>
                <a:gd name="T5" fmla="*/ 4 h 2321"/>
                <a:gd name="T6" fmla="*/ 657 w 689"/>
                <a:gd name="T7" fmla="*/ 14 h 2321"/>
                <a:gd name="T8" fmla="*/ 674 w 689"/>
                <a:gd name="T9" fmla="*/ 32 h 2321"/>
                <a:gd name="T10" fmla="*/ 686 w 689"/>
                <a:gd name="T11" fmla="*/ 54 h 2321"/>
                <a:gd name="T12" fmla="*/ 689 w 689"/>
                <a:gd name="T13" fmla="*/ 78 h 2321"/>
                <a:gd name="T14" fmla="*/ 689 w 689"/>
                <a:gd name="T15" fmla="*/ 2244 h 2321"/>
                <a:gd name="T16" fmla="*/ 686 w 689"/>
                <a:gd name="T17" fmla="*/ 2269 h 2321"/>
                <a:gd name="T18" fmla="*/ 674 w 689"/>
                <a:gd name="T19" fmla="*/ 2289 h 2321"/>
                <a:gd name="T20" fmla="*/ 657 w 689"/>
                <a:gd name="T21" fmla="*/ 2307 h 2321"/>
                <a:gd name="T22" fmla="*/ 636 w 689"/>
                <a:gd name="T23" fmla="*/ 2317 h 2321"/>
                <a:gd name="T24" fmla="*/ 611 w 689"/>
                <a:gd name="T25" fmla="*/ 2321 h 2321"/>
                <a:gd name="T26" fmla="*/ 79 w 689"/>
                <a:gd name="T27" fmla="*/ 2321 h 2321"/>
                <a:gd name="T28" fmla="*/ 54 w 689"/>
                <a:gd name="T29" fmla="*/ 2317 h 2321"/>
                <a:gd name="T30" fmla="*/ 32 w 689"/>
                <a:gd name="T31" fmla="*/ 2307 h 2321"/>
                <a:gd name="T32" fmla="*/ 15 w 689"/>
                <a:gd name="T33" fmla="*/ 2289 h 2321"/>
                <a:gd name="T34" fmla="*/ 5 w 689"/>
                <a:gd name="T35" fmla="*/ 2269 h 2321"/>
                <a:gd name="T36" fmla="*/ 0 w 689"/>
                <a:gd name="T37" fmla="*/ 2244 h 2321"/>
                <a:gd name="T38" fmla="*/ 0 w 689"/>
                <a:gd name="T39" fmla="*/ 78 h 2321"/>
                <a:gd name="T40" fmla="*/ 5 w 689"/>
                <a:gd name="T41" fmla="*/ 54 h 2321"/>
                <a:gd name="T42" fmla="*/ 15 w 689"/>
                <a:gd name="T43" fmla="*/ 32 h 2321"/>
                <a:gd name="T44" fmla="*/ 32 w 689"/>
                <a:gd name="T45" fmla="*/ 14 h 2321"/>
                <a:gd name="T46" fmla="*/ 54 w 689"/>
                <a:gd name="T47" fmla="*/ 4 h 2321"/>
                <a:gd name="T48" fmla="*/ 79 w 689"/>
                <a:gd name="T49" fmla="*/ 0 h 2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9" h="2321">
                  <a:moveTo>
                    <a:pt x="79" y="0"/>
                  </a:moveTo>
                  <a:lnTo>
                    <a:pt x="611" y="0"/>
                  </a:lnTo>
                  <a:lnTo>
                    <a:pt x="636" y="4"/>
                  </a:lnTo>
                  <a:lnTo>
                    <a:pt x="657" y="14"/>
                  </a:lnTo>
                  <a:lnTo>
                    <a:pt x="674" y="32"/>
                  </a:lnTo>
                  <a:lnTo>
                    <a:pt x="686" y="54"/>
                  </a:lnTo>
                  <a:lnTo>
                    <a:pt x="689" y="78"/>
                  </a:lnTo>
                  <a:lnTo>
                    <a:pt x="689" y="2244"/>
                  </a:lnTo>
                  <a:lnTo>
                    <a:pt x="686" y="2269"/>
                  </a:lnTo>
                  <a:lnTo>
                    <a:pt x="674" y="2289"/>
                  </a:lnTo>
                  <a:lnTo>
                    <a:pt x="657" y="2307"/>
                  </a:lnTo>
                  <a:lnTo>
                    <a:pt x="636" y="2317"/>
                  </a:lnTo>
                  <a:lnTo>
                    <a:pt x="611" y="2321"/>
                  </a:lnTo>
                  <a:lnTo>
                    <a:pt x="79" y="2321"/>
                  </a:lnTo>
                  <a:lnTo>
                    <a:pt x="54" y="2317"/>
                  </a:lnTo>
                  <a:lnTo>
                    <a:pt x="32" y="2307"/>
                  </a:lnTo>
                  <a:lnTo>
                    <a:pt x="15" y="2289"/>
                  </a:lnTo>
                  <a:lnTo>
                    <a:pt x="5" y="2269"/>
                  </a:lnTo>
                  <a:lnTo>
                    <a:pt x="0" y="2244"/>
                  </a:lnTo>
                  <a:lnTo>
                    <a:pt x="0" y="78"/>
                  </a:lnTo>
                  <a:lnTo>
                    <a:pt x="5" y="54"/>
                  </a:lnTo>
                  <a:lnTo>
                    <a:pt x="15" y="32"/>
                  </a:lnTo>
                  <a:lnTo>
                    <a:pt x="32" y="14"/>
                  </a:lnTo>
                  <a:lnTo>
                    <a:pt x="54" y="4"/>
                  </a:lnTo>
                  <a:lnTo>
                    <a:pt x="79" y="0"/>
                  </a:lnTo>
                  <a:close/>
                </a:path>
              </a:pathLst>
            </a:custGeom>
            <a:grpFill/>
            <a:ln w="0">
              <a:noFill/>
              <a:prstDash val="solid"/>
              <a:round/>
              <a:headEnd/>
              <a:tailEnd/>
            </a:ln>
          </p:spPr>
          <p:txBody>
            <a:bodyPr vert="horz" wrap="square" lIns="91299" tIns="45649" rIns="91299" bIns="45649" numCol="1" anchor="t" anchorCtr="0" compatLnSpc="1">
              <a:prstTxWarp prst="textNoShape">
                <a:avLst/>
              </a:prstTxWarp>
            </a:bodyPr>
            <a:lstStyle/>
            <a:p>
              <a:endParaRPr lang="en-US" sz="1798"/>
            </a:p>
          </p:txBody>
        </p:sp>
      </p:grpSp>
      <p:grpSp>
        <p:nvGrpSpPr>
          <p:cNvPr id="171" name="稻壳儿_刀客儿出品_22"/>
          <p:cNvGrpSpPr>
            <a:grpSpLocks noChangeAspect="1"/>
          </p:cNvGrpSpPr>
          <p:nvPr/>
        </p:nvGrpSpPr>
        <p:grpSpPr bwMode="auto">
          <a:xfrm>
            <a:off x="4090050" y="3582813"/>
            <a:ext cx="185669" cy="272698"/>
            <a:chOff x="2182" y="634"/>
            <a:chExt cx="1295" cy="1902"/>
          </a:xfrm>
          <a:solidFill>
            <a:schemeClr val="bg1"/>
          </a:solidFill>
        </p:grpSpPr>
        <p:sp>
          <p:nvSpPr>
            <p:cNvPr id="172" name="Freeform 740"/>
            <p:cNvSpPr>
              <a:spLocks/>
            </p:cNvSpPr>
            <p:nvPr/>
          </p:nvSpPr>
          <p:spPr bwMode="auto">
            <a:xfrm>
              <a:off x="2534" y="2191"/>
              <a:ext cx="591" cy="58"/>
            </a:xfrm>
            <a:custGeom>
              <a:avLst/>
              <a:gdLst>
                <a:gd name="T0" fmla="*/ 0 w 1180"/>
                <a:gd name="T1" fmla="*/ 0 h 116"/>
                <a:gd name="T2" fmla="*/ 1180 w 1180"/>
                <a:gd name="T3" fmla="*/ 0 h 116"/>
                <a:gd name="T4" fmla="*/ 1178 w 1180"/>
                <a:gd name="T5" fmla="*/ 42 h 116"/>
                <a:gd name="T6" fmla="*/ 1175 w 1180"/>
                <a:gd name="T7" fmla="*/ 80 h 116"/>
                <a:gd name="T8" fmla="*/ 1173 w 1180"/>
                <a:gd name="T9" fmla="*/ 116 h 116"/>
                <a:gd name="T10" fmla="*/ 7 w 1180"/>
                <a:gd name="T11" fmla="*/ 116 h 116"/>
                <a:gd name="T12" fmla="*/ 4 w 1180"/>
                <a:gd name="T13" fmla="*/ 80 h 116"/>
                <a:gd name="T14" fmla="*/ 2 w 1180"/>
                <a:gd name="T15" fmla="*/ 42 h 116"/>
                <a:gd name="T16" fmla="*/ 0 w 1180"/>
                <a:gd name="T17"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80" h="116">
                  <a:moveTo>
                    <a:pt x="0" y="0"/>
                  </a:moveTo>
                  <a:lnTo>
                    <a:pt x="1180" y="0"/>
                  </a:lnTo>
                  <a:lnTo>
                    <a:pt x="1178" y="42"/>
                  </a:lnTo>
                  <a:lnTo>
                    <a:pt x="1175" y="80"/>
                  </a:lnTo>
                  <a:lnTo>
                    <a:pt x="1173" y="116"/>
                  </a:lnTo>
                  <a:lnTo>
                    <a:pt x="7" y="116"/>
                  </a:lnTo>
                  <a:lnTo>
                    <a:pt x="4" y="80"/>
                  </a:lnTo>
                  <a:lnTo>
                    <a:pt x="2" y="42"/>
                  </a:lnTo>
                  <a:lnTo>
                    <a:pt x="0" y="0"/>
                  </a:lnTo>
                  <a:close/>
                </a:path>
              </a:pathLst>
            </a:custGeom>
            <a:grpFill/>
            <a:ln w="0">
              <a:noFill/>
              <a:prstDash val="solid"/>
              <a:round/>
              <a:headEnd/>
              <a:tailEnd/>
            </a:ln>
          </p:spPr>
          <p:txBody>
            <a:bodyPr vert="horz" wrap="square" lIns="91299" tIns="45649" rIns="91299" bIns="45649" numCol="1" anchor="t" anchorCtr="0" compatLnSpc="1">
              <a:prstTxWarp prst="textNoShape">
                <a:avLst/>
              </a:prstTxWarp>
            </a:bodyPr>
            <a:lstStyle/>
            <a:p>
              <a:endParaRPr lang="en-US" sz="1798"/>
            </a:p>
          </p:txBody>
        </p:sp>
        <p:sp>
          <p:nvSpPr>
            <p:cNvPr id="173" name="Freeform 741"/>
            <p:cNvSpPr>
              <a:spLocks/>
            </p:cNvSpPr>
            <p:nvPr/>
          </p:nvSpPr>
          <p:spPr bwMode="auto">
            <a:xfrm>
              <a:off x="2686" y="1380"/>
              <a:ext cx="287" cy="733"/>
            </a:xfrm>
            <a:custGeom>
              <a:avLst/>
              <a:gdLst>
                <a:gd name="T0" fmla="*/ 87 w 574"/>
                <a:gd name="T1" fmla="*/ 0 h 1467"/>
                <a:gd name="T2" fmla="*/ 234 w 574"/>
                <a:gd name="T3" fmla="*/ 110 h 1467"/>
                <a:gd name="T4" fmla="*/ 253 w 574"/>
                <a:gd name="T5" fmla="*/ 120 h 1467"/>
                <a:gd name="T6" fmla="*/ 275 w 574"/>
                <a:gd name="T7" fmla="*/ 126 h 1467"/>
                <a:gd name="T8" fmla="*/ 299 w 574"/>
                <a:gd name="T9" fmla="*/ 126 h 1467"/>
                <a:gd name="T10" fmla="*/ 321 w 574"/>
                <a:gd name="T11" fmla="*/ 120 h 1467"/>
                <a:gd name="T12" fmla="*/ 340 w 574"/>
                <a:gd name="T13" fmla="*/ 110 h 1467"/>
                <a:gd name="T14" fmla="*/ 487 w 574"/>
                <a:gd name="T15" fmla="*/ 0 h 1467"/>
                <a:gd name="T16" fmla="*/ 509 w 574"/>
                <a:gd name="T17" fmla="*/ 7 h 1467"/>
                <a:gd name="T18" fmla="*/ 531 w 574"/>
                <a:gd name="T19" fmla="*/ 17 h 1467"/>
                <a:gd name="T20" fmla="*/ 549 w 574"/>
                <a:gd name="T21" fmla="*/ 32 h 1467"/>
                <a:gd name="T22" fmla="*/ 563 w 574"/>
                <a:gd name="T23" fmla="*/ 52 h 1467"/>
                <a:gd name="T24" fmla="*/ 571 w 574"/>
                <a:gd name="T25" fmla="*/ 74 h 1467"/>
                <a:gd name="T26" fmla="*/ 574 w 574"/>
                <a:gd name="T27" fmla="*/ 97 h 1467"/>
                <a:gd name="T28" fmla="*/ 574 w 574"/>
                <a:gd name="T29" fmla="*/ 477 h 1467"/>
                <a:gd name="T30" fmla="*/ 440 w 574"/>
                <a:gd name="T31" fmla="*/ 683 h 1467"/>
                <a:gd name="T32" fmla="*/ 432 w 574"/>
                <a:gd name="T33" fmla="*/ 698 h 1467"/>
                <a:gd name="T34" fmla="*/ 427 w 574"/>
                <a:gd name="T35" fmla="*/ 715 h 1467"/>
                <a:gd name="T36" fmla="*/ 425 w 574"/>
                <a:gd name="T37" fmla="*/ 732 h 1467"/>
                <a:gd name="T38" fmla="*/ 425 w 574"/>
                <a:gd name="T39" fmla="*/ 1467 h 1467"/>
                <a:gd name="T40" fmla="*/ 149 w 574"/>
                <a:gd name="T41" fmla="*/ 1467 h 1467"/>
                <a:gd name="T42" fmla="*/ 149 w 574"/>
                <a:gd name="T43" fmla="*/ 732 h 1467"/>
                <a:gd name="T44" fmla="*/ 147 w 574"/>
                <a:gd name="T45" fmla="*/ 715 h 1467"/>
                <a:gd name="T46" fmla="*/ 142 w 574"/>
                <a:gd name="T47" fmla="*/ 698 h 1467"/>
                <a:gd name="T48" fmla="*/ 134 w 574"/>
                <a:gd name="T49" fmla="*/ 683 h 1467"/>
                <a:gd name="T50" fmla="*/ 0 w 574"/>
                <a:gd name="T51" fmla="*/ 477 h 1467"/>
                <a:gd name="T52" fmla="*/ 0 w 574"/>
                <a:gd name="T53" fmla="*/ 97 h 1467"/>
                <a:gd name="T54" fmla="*/ 2 w 574"/>
                <a:gd name="T55" fmla="*/ 74 h 1467"/>
                <a:gd name="T56" fmla="*/ 12 w 574"/>
                <a:gd name="T57" fmla="*/ 52 h 1467"/>
                <a:gd name="T58" fmla="*/ 25 w 574"/>
                <a:gd name="T59" fmla="*/ 32 h 1467"/>
                <a:gd name="T60" fmla="*/ 43 w 574"/>
                <a:gd name="T61" fmla="*/ 17 h 1467"/>
                <a:gd name="T62" fmla="*/ 65 w 574"/>
                <a:gd name="T63" fmla="*/ 7 h 1467"/>
                <a:gd name="T64" fmla="*/ 87 w 574"/>
                <a:gd name="T65" fmla="*/ 0 h 1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74" h="1467">
                  <a:moveTo>
                    <a:pt x="87" y="0"/>
                  </a:moveTo>
                  <a:lnTo>
                    <a:pt x="234" y="110"/>
                  </a:lnTo>
                  <a:lnTo>
                    <a:pt x="253" y="120"/>
                  </a:lnTo>
                  <a:lnTo>
                    <a:pt x="275" y="126"/>
                  </a:lnTo>
                  <a:lnTo>
                    <a:pt x="299" y="126"/>
                  </a:lnTo>
                  <a:lnTo>
                    <a:pt x="321" y="120"/>
                  </a:lnTo>
                  <a:lnTo>
                    <a:pt x="340" y="110"/>
                  </a:lnTo>
                  <a:lnTo>
                    <a:pt x="487" y="0"/>
                  </a:lnTo>
                  <a:lnTo>
                    <a:pt x="509" y="7"/>
                  </a:lnTo>
                  <a:lnTo>
                    <a:pt x="531" y="17"/>
                  </a:lnTo>
                  <a:lnTo>
                    <a:pt x="549" y="32"/>
                  </a:lnTo>
                  <a:lnTo>
                    <a:pt x="563" y="52"/>
                  </a:lnTo>
                  <a:lnTo>
                    <a:pt x="571" y="74"/>
                  </a:lnTo>
                  <a:lnTo>
                    <a:pt x="574" y="97"/>
                  </a:lnTo>
                  <a:lnTo>
                    <a:pt x="574" y="477"/>
                  </a:lnTo>
                  <a:lnTo>
                    <a:pt x="440" y="683"/>
                  </a:lnTo>
                  <a:lnTo>
                    <a:pt x="432" y="698"/>
                  </a:lnTo>
                  <a:lnTo>
                    <a:pt x="427" y="715"/>
                  </a:lnTo>
                  <a:lnTo>
                    <a:pt x="425" y="732"/>
                  </a:lnTo>
                  <a:lnTo>
                    <a:pt x="425" y="1467"/>
                  </a:lnTo>
                  <a:lnTo>
                    <a:pt x="149" y="1467"/>
                  </a:lnTo>
                  <a:lnTo>
                    <a:pt x="149" y="732"/>
                  </a:lnTo>
                  <a:lnTo>
                    <a:pt x="147" y="715"/>
                  </a:lnTo>
                  <a:lnTo>
                    <a:pt x="142" y="698"/>
                  </a:lnTo>
                  <a:lnTo>
                    <a:pt x="134" y="683"/>
                  </a:lnTo>
                  <a:lnTo>
                    <a:pt x="0" y="477"/>
                  </a:lnTo>
                  <a:lnTo>
                    <a:pt x="0" y="97"/>
                  </a:lnTo>
                  <a:lnTo>
                    <a:pt x="2" y="74"/>
                  </a:lnTo>
                  <a:lnTo>
                    <a:pt x="12" y="52"/>
                  </a:lnTo>
                  <a:lnTo>
                    <a:pt x="25" y="32"/>
                  </a:lnTo>
                  <a:lnTo>
                    <a:pt x="43" y="17"/>
                  </a:lnTo>
                  <a:lnTo>
                    <a:pt x="65" y="7"/>
                  </a:lnTo>
                  <a:lnTo>
                    <a:pt x="87" y="0"/>
                  </a:lnTo>
                  <a:close/>
                </a:path>
              </a:pathLst>
            </a:custGeom>
            <a:grpFill/>
            <a:ln w="0">
              <a:noFill/>
              <a:prstDash val="solid"/>
              <a:round/>
              <a:headEnd/>
              <a:tailEnd/>
            </a:ln>
          </p:spPr>
          <p:txBody>
            <a:bodyPr vert="horz" wrap="square" lIns="91299" tIns="45649" rIns="91299" bIns="45649" numCol="1" anchor="t" anchorCtr="0" compatLnSpc="1">
              <a:prstTxWarp prst="textNoShape">
                <a:avLst/>
              </a:prstTxWarp>
            </a:bodyPr>
            <a:lstStyle/>
            <a:p>
              <a:endParaRPr lang="en-US" sz="1798"/>
            </a:p>
          </p:txBody>
        </p:sp>
        <p:sp>
          <p:nvSpPr>
            <p:cNvPr id="174" name="Freeform 742"/>
            <p:cNvSpPr>
              <a:spLocks/>
            </p:cNvSpPr>
            <p:nvPr/>
          </p:nvSpPr>
          <p:spPr bwMode="auto">
            <a:xfrm>
              <a:off x="2543" y="2325"/>
              <a:ext cx="574" cy="211"/>
            </a:xfrm>
            <a:custGeom>
              <a:avLst/>
              <a:gdLst>
                <a:gd name="T0" fmla="*/ 0 w 1148"/>
                <a:gd name="T1" fmla="*/ 0 h 423"/>
                <a:gd name="T2" fmla="*/ 1148 w 1148"/>
                <a:gd name="T3" fmla="*/ 0 h 423"/>
                <a:gd name="T4" fmla="*/ 1140 w 1148"/>
                <a:gd name="T5" fmla="*/ 56 h 423"/>
                <a:gd name="T6" fmla="*/ 1130 w 1148"/>
                <a:gd name="T7" fmla="*/ 106 h 423"/>
                <a:gd name="T8" fmla="*/ 1116 w 1148"/>
                <a:gd name="T9" fmla="*/ 151 h 423"/>
                <a:gd name="T10" fmla="*/ 1099 w 1148"/>
                <a:gd name="T11" fmla="*/ 192 h 423"/>
                <a:gd name="T12" fmla="*/ 1080 w 1148"/>
                <a:gd name="T13" fmla="*/ 228 h 423"/>
                <a:gd name="T14" fmla="*/ 1058 w 1148"/>
                <a:gd name="T15" fmla="*/ 260 h 423"/>
                <a:gd name="T16" fmla="*/ 1035 w 1148"/>
                <a:gd name="T17" fmla="*/ 289 h 423"/>
                <a:gd name="T18" fmla="*/ 1008 w 1148"/>
                <a:gd name="T19" fmla="*/ 314 h 423"/>
                <a:gd name="T20" fmla="*/ 980 w 1148"/>
                <a:gd name="T21" fmla="*/ 336 h 423"/>
                <a:gd name="T22" fmla="*/ 951 w 1148"/>
                <a:gd name="T23" fmla="*/ 354 h 423"/>
                <a:gd name="T24" fmla="*/ 921 w 1148"/>
                <a:gd name="T25" fmla="*/ 370 h 423"/>
                <a:gd name="T26" fmla="*/ 890 w 1148"/>
                <a:gd name="T27" fmla="*/ 383 h 423"/>
                <a:gd name="T28" fmla="*/ 858 w 1148"/>
                <a:gd name="T29" fmla="*/ 394 h 423"/>
                <a:gd name="T30" fmla="*/ 825 w 1148"/>
                <a:gd name="T31" fmla="*/ 403 h 423"/>
                <a:gd name="T32" fmla="*/ 792 w 1148"/>
                <a:gd name="T33" fmla="*/ 409 h 423"/>
                <a:gd name="T34" fmla="*/ 759 w 1148"/>
                <a:gd name="T35" fmla="*/ 414 h 423"/>
                <a:gd name="T36" fmla="*/ 727 w 1148"/>
                <a:gd name="T37" fmla="*/ 418 h 423"/>
                <a:gd name="T38" fmla="*/ 694 w 1148"/>
                <a:gd name="T39" fmla="*/ 420 h 423"/>
                <a:gd name="T40" fmla="*/ 662 w 1148"/>
                <a:gd name="T41" fmla="*/ 421 h 423"/>
                <a:gd name="T42" fmla="*/ 632 w 1148"/>
                <a:gd name="T43" fmla="*/ 423 h 423"/>
                <a:gd name="T44" fmla="*/ 602 w 1148"/>
                <a:gd name="T45" fmla="*/ 423 h 423"/>
                <a:gd name="T46" fmla="*/ 574 w 1148"/>
                <a:gd name="T47" fmla="*/ 423 h 423"/>
                <a:gd name="T48" fmla="*/ 546 w 1148"/>
                <a:gd name="T49" fmla="*/ 423 h 423"/>
                <a:gd name="T50" fmla="*/ 516 w 1148"/>
                <a:gd name="T51" fmla="*/ 423 h 423"/>
                <a:gd name="T52" fmla="*/ 486 w 1148"/>
                <a:gd name="T53" fmla="*/ 421 h 423"/>
                <a:gd name="T54" fmla="*/ 454 w 1148"/>
                <a:gd name="T55" fmla="*/ 420 h 423"/>
                <a:gd name="T56" fmla="*/ 421 w 1148"/>
                <a:gd name="T57" fmla="*/ 418 h 423"/>
                <a:gd name="T58" fmla="*/ 389 w 1148"/>
                <a:gd name="T59" fmla="*/ 414 h 423"/>
                <a:gd name="T60" fmla="*/ 356 w 1148"/>
                <a:gd name="T61" fmla="*/ 409 h 423"/>
                <a:gd name="T62" fmla="*/ 323 w 1148"/>
                <a:gd name="T63" fmla="*/ 403 h 423"/>
                <a:gd name="T64" fmla="*/ 291 w 1148"/>
                <a:gd name="T65" fmla="*/ 394 h 423"/>
                <a:gd name="T66" fmla="*/ 258 w 1148"/>
                <a:gd name="T67" fmla="*/ 383 h 423"/>
                <a:gd name="T68" fmla="*/ 227 w 1148"/>
                <a:gd name="T69" fmla="*/ 370 h 423"/>
                <a:gd name="T70" fmla="*/ 197 w 1148"/>
                <a:gd name="T71" fmla="*/ 354 h 423"/>
                <a:gd name="T72" fmla="*/ 168 w 1148"/>
                <a:gd name="T73" fmla="*/ 336 h 423"/>
                <a:gd name="T74" fmla="*/ 140 w 1148"/>
                <a:gd name="T75" fmla="*/ 314 h 423"/>
                <a:gd name="T76" fmla="*/ 113 w 1148"/>
                <a:gd name="T77" fmla="*/ 289 h 423"/>
                <a:gd name="T78" fmla="*/ 90 w 1148"/>
                <a:gd name="T79" fmla="*/ 260 h 423"/>
                <a:gd name="T80" fmla="*/ 68 w 1148"/>
                <a:gd name="T81" fmla="*/ 228 h 423"/>
                <a:gd name="T82" fmla="*/ 49 w 1148"/>
                <a:gd name="T83" fmla="*/ 192 h 423"/>
                <a:gd name="T84" fmla="*/ 32 w 1148"/>
                <a:gd name="T85" fmla="*/ 151 h 423"/>
                <a:gd name="T86" fmla="*/ 19 w 1148"/>
                <a:gd name="T87" fmla="*/ 106 h 423"/>
                <a:gd name="T88" fmla="*/ 8 w 1148"/>
                <a:gd name="T89" fmla="*/ 56 h 423"/>
                <a:gd name="T90" fmla="*/ 0 w 1148"/>
                <a:gd name="T91" fmla="*/ 0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148" h="423">
                  <a:moveTo>
                    <a:pt x="0" y="0"/>
                  </a:moveTo>
                  <a:lnTo>
                    <a:pt x="1148" y="0"/>
                  </a:lnTo>
                  <a:lnTo>
                    <a:pt x="1140" y="56"/>
                  </a:lnTo>
                  <a:lnTo>
                    <a:pt x="1130" y="106"/>
                  </a:lnTo>
                  <a:lnTo>
                    <a:pt x="1116" y="151"/>
                  </a:lnTo>
                  <a:lnTo>
                    <a:pt x="1099" y="192"/>
                  </a:lnTo>
                  <a:lnTo>
                    <a:pt x="1080" y="228"/>
                  </a:lnTo>
                  <a:lnTo>
                    <a:pt x="1058" y="260"/>
                  </a:lnTo>
                  <a:lnTo>
                    <a:pt x="1035" y="289"/>
                  </a:lnTo>
                  <a:lnTo>
                    <a:pt x="1008" y="314"/>
                  </a:lnTo>
                  <a:lnTo>
                    <a:pt x="980" y="336"/>
                  </a:lnTo>
                  <a:lnTo>
                    <a:pt x="951" y="354"/>
                  </a:lnTo>
                  <a:lnTo>
                    <a:pt x="921" y="370"/>
                  </a:lnTo>
                  <a:lnTo>
                    <a:pt x="890" y="383"/>
                  </a:lnTo>
                  <a:lnTo>
                    <a:pt x="858" y="394"/>
                  </a:lnTo>
                  <a:lnTo>
                    <a:pt x="825" y="403"/>
                  </a:lnTo>
                  <a:lnTo>
                    <a:pt x="792" y="409"/>
                  </a:lnTo>
                  <a:lnTo>
                    <a:pt x="759" y="414"/>
                  </a:lnTo>
                  <a:lnTo>
                    <a:pt x="727" y="418"/>
                  </a:lnTo>
                  <a:lnTo>
                    <a:pt x="694" y="420"/>
                  </a:lnTo>
                  <a:lnTo>
                    <a:pt x="662" y="421"/>
                  </a:lnTo>
                  <a:lnTo>
                    <a:pt x="632" y="423"/>
                  </a:lnTo>
                  <a:lnTo>
                    <a:pt x="602" y="423"/>
                  </a:lnTo>
                  <a:lnTo>
                    <a:pt x="574" y="423"/>
                  </a:lnTo>
                  <a:lnTo>
                    <a:pt x="546" y="423"/>
                  </a:lnTo>
                  <a:lnTo>
                    <a:pt x="516" y="423"/>
                  </a:lnTo>
                  <a:lnTo>
                    <a:pt x="486" y="421"/>
                  </a:lnTo>
                  <a:lnTo>
                    <a:pt x="454" y="420"/>
                  </a:lnTo>
                  <a:lnTo>
                    <a:pt x="421" y="418"/>
                  </a:lnTo>
                  <a:lnTo>
                    <a:pt x="389" y="414"/>
                  </a:lnTo>
                  <a:lnTo>
                    <a:pt x="356" y="409"/>
                  </a:lnTo>
                  <a:lnTo>
                    <a:pt x="323" y="403"/>
                  </a:lnTo>
                  <a:lnTo>
                    <a:pt x="291" y="394"/>
                  </a:lnTo>
                  <a:lnTo>
                    <a:pt x="258" y="383"/>
                  </a:lnTo>
                  <a:lnTo>
                    <a:pt x="227" y="370"/>
                  </a:lnTo>
                  <a:lnTo>
                    <a:pt x="197" y="354"/>
                  </a:lnTo>
                  <a:lnTo>
                    <a:pt x="168" y="336"/>
                  </a:lnTo>
                  <a:lnTo>
                    <a:pt x="140" y="314"/>
                  </a:lnTo>
                  <a:lnTo>
                    <a:pt x="113" y="289"/>
                  </a:lnTo>
                  <a:lnTo>
                    <a:pt x="90" y="260"/>
                  </a:lnTo>
                  <a:lnTo>
                    <a:pt x="68" y="228"/>
                  </a:lnTo>
                  <a:lnTo>
                    <a:pt x="49" y="192"/>
                  </a:lnTo>
                  <a:lnTo>
                    <a:pt x="32" y="151"/>
                  </a:lnTo>
                  <a:lnTo>
                    <a:pt x="19" y="106"/>
                  </a:lnTo>
                  <a:lnTo>
                    <a:pt x="8" y="56"/>
                  </a:lnTo>
                  <a:lnTo>
                    <a:pt x="0" y="0"/>
                  </a:lnTo>
                  <a:close/>
                </a:path>
              </a:pathLst>
            </a:custGeom>
            <a:grpFill/>
            <a:ln w="0">
              <a:noFill/>
              <a:prstDash val="solid"/>
              <a:round/>
              <a:headEnd/>
              <a:tailEnd/>
            </a:ln>
          </p:spPr>
          <p:txBody>
            <a:bodyPr vert="horz" wrap="square" lIns="91299" tIns="45649" rIns="91299" bIns="45649" numCol="1" anchor="t" anchorCtr="0" compatLnSpc="1">
              <a:prstTxWarp prst="textNoShape">
                <a:avLst/>
              </a:prstTxWarp>
            </a:bodyPr>
            <a:lstStyle/>
            <a:p>
              <a:endParaRPr lang="en-US" sz="1798"/>
            </a:p>
          </p:txBody>
        </p:sp>
        <p:sp>
          <p:nvSpPr>
            <p:cNvPr id="175" name="Freeform 743"/>
            <p:cNvSpPr>
              <a:spLocks/>
            </p:cNvSpPr>
            <p:nvPr/>
          </p:nvSpPr>
          <p:spPr bwMode="auto">
            <a:xfrm>
              <a:off x="2780" y="1074"/>
              <a:ext cx="99" cy="99"/>
            </a:xfrm>
            <a:custGeom>
              <a:avLst/>
              <a:gdLst>
                <a:gd name="T0" fmla="*/ 98 w 196"/>
                <a:gd name="T1" fmla="*/ 0 h 198"/>
                <a:gd name="T2" fmla="*/ 125 w 196"/>
                <a:gd name="T3" fmla="*/ 4 h 198"/>
                <a:gd name="T4" fmla="*/ 148 w 196"/>
                <a:gd name="T5" fmla="*/ 13 h 198"/>
                <a:gd name="T6" fmla="*/ 167 w 196"/>
                <a:gd name="T7" fmla="*/ 29 h 198"/>
                <a:gd name="T8" fmla="*/ 184 w 196"/>
                <a:gd name="T9" fmla="*/ 49 h 198"/>
                <a:gd name="T10" fmla="*/ 193 w 196"/>
                <a:gd name="T11" fmla="*/ 72 h 198"/>
                <a:gd name="T12" fmla="*/ 196 w 196"/>
                <a:gd name="T13" fmla="*/ 99 h 198"/>
                <a:gd name="T14" fmla="*/ 193 w 196"/>
                <a:gd name="T15" fmla="*/ 125 h 198"/>
                <a:gd name="T16" fmla="*/ 184 w 196"/>
                <a:gd name="T17" fmla="*/ 149 h 198"/>
                <a:gd name="T18" fmla="*/ 167 w 196"/>
                <a:gd name="T19" fmla="*/ 169 h 198"/>
                <a:gd name="T20" fmla="*/ 148 w 196"/>
                <a:gd name="T21" fmla="*/ 185 h 198"/>
                <a:gd name="T22" fmla="*/ 125 w 196"/>
                <a:gd name="T23" fmla="*/ 195 h 198"/>
                <a:gd name="T24" fmla="*/ 98 w 196"/>
                <a:gd name="T25" fmla="*/ 198 h 198"/>
                <a:gd name="T26" fmla="*/ 71 w 196"/>
                <a:gd name="T27" fmla="*/ 195 h 198"/>
                <a:gd name="T28" fmla="*/ 48 w 196"/>
                <a:gd name="T29" fmla="*/ 185 h 198"/>
                <a:gd name="T30" fmla="*/ 29 w 196"/>
                <a:gd name="T31" fmla="*/ 169 h 198"/>
                <a:gd name="T32" fmla="*/ 12 w 196"/>
                <a:gd name="T33" fmla="*/ 149 h 198"/>
                <a:gd name="T34" fmla="*/ 3 w 196"/>
                <a:gd name="T35" fmla="*/ 125 h 198"/>
                <a:gd name="T36" fmla="*/ 0 w 196"/>
                <a:gd name="T37" fmla="*/ 99 h 198"/>
                <a:gd name="T38" fmla="*/ 3 w 196"/>
                <a:gd name="T39" fmla="*/ 72 h 198"/>
                <a:gd name="T40" fmla="*/ 12 w 196"/>
                <a:gd name="T41" fmla="*/ 49 h 198"/>
                <a:gd name="T42" fmla="*/ 29 w 196"/>
                <a:gd name="T43" fmla="*/ 29 h 198"/>
                <a:gd name="T44" fmla="*/ 48 w 196"/>
                <a:gd name="T45" fmla="*/ 13 h 198"/>
                <a:gd name="T46" fmla="*/ 71 w 196"/>
                <a:gd name="T47" fmla="*/ 4 h 198"/>
                <a:gd name="T48" fmla="*/ 98 w 196"/>
                <a:gd name="T49" fmla="*/ 0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6" h="198">
                  <a:moveTo>
                    <a:pt x="98" y="0"/>
                  </a:moveTo>
                  <a:lnTo>
                    <a:pt x="125" y="4"/>
                  </a:lnTo>
                  <a:lnTo>
                    <a:pt x="148" y="13"/>
                  </a:lnTo>
                  <a:lnTo>
                    <a:pt x="167" y="29"/>
                  </a:lnTo>
                  <a:lnTo>
                    <a:pt x="184" y="49"/>
                  </a:lnTo>
                  <a:lnTo>
                    <a:pt x="193" y="72"/>
                  </a:lnTo>
                  <a:lnTo>
                    <a:pt x="196" y="99"/>
                  </a:lnTo>
                  <a:lnTo>
                    <a:pt x="193" y="125"/>
                  </a:lnTo>
                  <a:lnTo>
                    <a:pt x="184" y="149"/>
                  </a:lnTo>
                  <a:lnTo>
                    <a:pt x="167" y="169"/>
                  </a:lnTo>
                  <a:lnTo>
                    <a:pt x="148" y="185"/>
                  </a:lnTo>
                  <a:lnTo>
                    <a:pt x="125" y="195"/>
                  </a:lnTo>
                  <a:lnTo>
                    <a:pt x="98" y="198"/>
                  </a:lnTo>
                  <a:lnTo>
                    <a:pt x="71" y="195"/>
                  </a:lnTo>
                  <a:lnTo>
                    <a:pt x="48" y="185"/>
                  </a:lnTo>
                  <a:lnTo>
                    <a:pt x="29" y="169"/>
                  </a:lnTo>
                  <a:lnTo>
                    <a:pt x="12" y="149"/>
                  </a:lnTo>
                  <a:lnTo>
                    <a:pt x="3" y="125"/>
                  </a:lnTo>
                  <a:lnTo>
                    <a:pt x="0" y="99"/>
                  </a:lnTo>
                  <a:lnTo>
                    <a:pt x="3" y="72"/>
                  </a:lnTo>
                  <a:lnTo>
                    <a:pt x="12" y="49"/>
                  </a:lnTo>
                  <a:lnTo>
                    <a:pt x="29" y="29"/>
                  </a:lnTo>
                  <a:lnTo>
                    <a:pt x="48" y="13"/>
                  </a:lnTo>
                  <a:lnTo>
                    <a:pt x="71" y="4"/>
                  </a:lnTo>
                  <a:lnTo>
                    <a:pt x="98" y="0"/>
                  </a:lnTo>
                  <a:close/>
                </a:path>
              </a:pathLst>
            </a:custGeom>
            <a:grpFill/>
            <a:ln w="0">
              <a:noFill/>
              <a:prstDash val="solid"/>
              <a:round/>
              <a:headEnd/>
              <a:tailEnd/>
            </a:ln>
          </p:spPr>
          <p:txBody>
            <a:bodyPr vert="horz" wrap="square" lIns="91299" tIns="45649" rIns="91299" bIns="45649" numCol="1" anchor="t" anchorCtr="0" compatLnSpc="1">
              <a:prstTxWarp prst="textNoShape">
                <a:avLst/>
              </a:prstTxWarp>
            </a:bodyPr>
            <a:lstStyle/>
            <a:p>
              <a:endParaRPr lang="en-US" sz="1798"/>
            </a:p>
          </p:txBody>
        </p:sp>
        <p:sp>
          <p:nvSpPr>
            <p:cNvPr id="176" name="Freeform 744"/>
            <p:cNvSpPr>
              <a:spLocks noEditPoints="1"/>
            </p:cNvSpPr>
            <p:nvPr/>
          </p:nvSpPr>
          <p:spPr bwMode="auto">
            <a:xfrm>
              <a:off x="2182" y="634"/>
              <a:ext cx="1295" cy="1479"/>
            </a:xfrm>
            <a:custGeom>
              <a:avLst/>
              <a:gdLst>
                <a:gd name="T0" fmla="*/ 1168 w 2590"/>
                <a:gd name="T1" fmla="*/ 731 h 2959"/>
                <a:gd name="T2" fmla="*/ 1049 w 2590"/>
                <a:gd name="T3" fmla="*/ 850 h 2959"/>
                <a:gd name="T4" fmla="*/ 1021 w 2590"/>
                <a:gd name="T5" fmla="*/ 1023 h 2959"/>
                <a:gd name="T6" fmla="*/ 1098 w 2590"/>
                <a:gd name="T7" fmla="*/ 1175 h 2959"/>
                <a:gd name="T8" fmla="*/ 1250 w 2590"/>
                <a:gd name="T9" fmla="*/ 1253 h 2959"/>
                <a:gd name="T10" fmla="*/ 1422 w 2590"/>
                <a:gd name="T11" fmla="*/ 1225 h 2959"/>
                <a:gd name="T12" fmla="*/ 1542 w 2590"/>
                <a:gd name="T13" fmla="*/ 1105 h 2959"/>
                <a:gd name="T14" fmla="*/ 1569 w 2590"/>
                <a:gd name="T15" fmla="*/ 932 h 2959"/>
                <a:gd name="T16" fmla="*/ 1491 w 2590"/>
                <a:gd name="T17" fmla="*/ 782 h 2959"/>
                <a:gd name="T18" fmla="*/ 1340 w 2590"/>
                <a:gd name="T19" fmla="*/ 703 h 2959"/>
                <a:gd name="T20" fmla="*/ 1486 w 2590"/>
                <a:gd name="T21" fmla="*/ 14 h 2959"/>
                <a:gd name="T22" fmla="*/ 1840 w 2590"/>
                <a:gd name="T23" fmla="*/ 120 h 2959"/>
                <a:gd name="T24" fmla="*/ 2145 w 2590"/>
                <a:gd name="T25" fmla="*/ 318 h 2959"/>
                <a:gd name="T26" fmla="*/ 2382 w 2590"/>
                <a:gd name="T27" fmla="*/ 591 h 2959"/>
                <a:gd name="T28" fmla="*/ 2536 w 2590"/>
                <a:gd name="T29" fmla="*/ 923 h 2959"/>
                <a:gd name="T30" fmla="*/ 2590 w 2590"/>
                <a:gd name="T31" fmla="*/ 1298 h 2959"/>
                <a:gd name="T32" fmla="*/ 2552 w 2590"/>
                <a:gd name="T33" fmla="*/ 1574 h 2959"/>
                <a:gd name="T34" fmla="*/ 2451 w 2590"/>
                <a:gd name="T35" fmla="*/ 1811 h 2959"/>
                <a:gd name="T36" fmla="*/ 2311 w 2590"/>
                <a:gd name="T37" fmla="*/ 2019 h 2959"/>
                <a:gd name="T38" fmla="*/ 2135 w 2590"/>
                <a:gd name="T39" fmla="*/ 2242 h 2959"/>
                <a:gd name="T40" fmla="*/ 1985 w 2590"/>
                <a:gd name="T41" fmla="*/ 2466 h 2959"/>
                <a:gd name="T42" fmla="*/ 1936 w 2590"/>
                <a:gd name="T43" fmla="*/ 2661 h 2959"/>
                <a:gd name="T44" fmla="*/ 1904 w 2590"/>
                <a:gd name="T45" fmla="*/ 2899 h 2959"/>
                <a:gd name="T46" fmla="*/ 1746 w 2590"/>
                <a:gd name="T47" fmla="*/ 2046 h 2959"/>
                <a:gd name="T48" fmla="*/ 1760 w 2590"/>
                <a:gd name="T49" fmla="*/ 1589 h 2959"/>
                <a:gd name="T50" fmla="*/ 1720 w 2590"/>
                <a:gd name="T51" fmla="*/ 1444 h 2959"/>
                <a:gd name="T52" fmla="*/ 1609 w 2590"/>
                <a:gd name="T53" fmla="*/ 1343 h 2959"/>
                <a:gd name="T54" fmla="*/ 1551 w 2590"/>
                <a:gd name="T55" fmla="*/ 1321 h 2959"/>
                <a:gd name="T56" fmla="*/ 1507 w 2590"/>
                <a:gd name="T57" fmla="*/ 1307 h 2959"/>
                <a:gd name="T58" fmla="*/ 1443 w 2590"/>
                <a:gd name="T59" fmla="*/ 1311 h 2959"/>
                <a:gd name="T60" fmla="*/ 1147 w 2590"/>
                <a:gd name="T61" fmla="*/ 1311 h 2959"/>
                <a:gd name="T62" fmla="*/ 1083 w 2590"/>
                <a:gd name="T63" fmla="*/ 1307 h 2959"/>
                <a:gd name="T64" fmla="*/ 1039 w 2590"/>
                <a:gd name="T65" fmla="*/ 1321 h 2959"/>
                <a:gd name="T66" fmla="*/ 981 w 2590"/>
                <a:gd name="T67" fmla="*/ 1343 h 2959"/>
                <a:gd name="T68" fmla="*/ 870 w 2590"/>
                <a:gd name="T69" fmla="*/ 1444 h 2959"/>
                <a:gd name="T70" fmla="*/ 829 w 2590"/>
                <a:gd name="T71" fmla="*/ 1589 h 2959"/>
                <a:gd name="T72" fmla="*/ 844 w 2590"/>
                <a:gd name="T73" fmla="*/ 2046 h 2959"/>
                <a:gd name="T74" fmla="*/ 686 w 2590"/>
                <a:gd name="T75" fmla="*/ 2899 h 2959"/>
                <a:gd name="T76" fmla="*/ 654 w 2590"/>
                <a:gd name="T77" fmla="*/ 2661 h 2959"/>
                <a:gd name="T78" fmla="*/ 605 w 2590"/>
                <a:gd name="T79" fmla="*/ 2466 h 2959"/>
                <a:gd name="T80" fmla="*/ 455 w 2590"/>
                <a:gd name="T81" fmla="*/ 2242 h 2959"/>
                <a:gd name="T82" fmla="*/ 279 w 2590"/>
                <a:gd name="T83" fmla="*/ 2019 h 2959"/>
                <a:gd name="T84" fmla="*/ 139 w 2590"/>
                <a:gd name="T85" fmla="*/ 1811 h 2959"/>
                <a:gd name="T86" fmla="*/ 38 w 2590"/>
                <a:gd name="T87" fmla="*/ 1574 h 2959"/>
                <a:gd name="T88" fmla="*/ 0 w 2590"/>
                <a:gd name="T89" fmla="*/ 1298 h 2959"/>
                <a:gd name="T90" fmla="*/ 54 w 2590"/>
                <a:gd name="T91" fmla="*/ 923 h 2959"/>
                <a:gd name="T92" fmla="*/ 208 w 2590"/>
                <a:gd name="T93" fmla="*/ 591 h 2959"/>
                <a:gd name="T94" fmla="*/ 446 w 2590"/>
                <a:gd name="T95" fmla="*/ 318 h 2959"/>
                <a:gd name="T96" fmla="*/ 750 w 2590"/>
                <a:gd name="T97" fmla="*/ 120 h 2959"/>
                <a:gd name="T98" fmla="*/ 1104 w 2590"/>
                <a:gd name="T99" fmla="*/ 14 h 29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590" h="2959">
                  <a:moveTo>
                    <a:pt x="1295" y="699"/>
                  </a:moveTo>
                  <a:lnTo>
                    <a:pt x="1250" y="703"/>
                  </a:lnTo>
                  <a:lnTo>
                    <a:pt x="1207" y="714"/>
                  </a:lnTo>
                  <a:lnTo>
                    <a:pt x="1168" y="731"/>
                  </a:lnTo>
                  <a:lnTo>
                    <a:pt x="1131" y="754"/>
                  </a:lnTo>
                  <a:lnTo>
                    <a:pt x="1098" y="782"/>
                  </a:lnTo>
                  <a:lnTo>
                    <a:pt x="1071" y="814"/>
                  </a:lnTo>
                  <a:lnTo>
                    <a:pt x="1049" y="850"/>
                  </a:lnTo>
                  <a:lnTo>
                    <a:pt x="1031" y="890"/>
                  </a:lnTo>
                  <a:lnTo>
                    <a:pt x="1021" y="932"/>
                  </a:lnTo>
                  <a:lnTo>
                    <a:pt x="1017" y="978"/>
                  </a:lnTo>
                  <a:lnTo>
                    <a:pt x="1021" y="1023"/>
                  </a:lnTo>
                  <a:lnTo>
                    <a:pt x="1031" y="1066"/>
                  </a:lnTo>
                  <a:lnTo>
                    <a:pt x="1049" y="1105"/>
                  </a:lnTo>
                  <a:lnTo>
                    <a:pt x="1071" y="1142"/>
                  </a:lnTo>
                  <a:lnTo>
                    <a:pt x="1098" y="1175"/>
                  </a:lnTo>
                  <a:lnTo>
                    <a:pt x="1131" y="1203"/>
                  </a:lnTo>
                  <a:lnTo>
                    <a:pt x="1168" y="1225"/>
                  </a:lnTo>
                  <a:lnTo>
                    <a:pt x="1207" y="1242"/>
                  </a:lnTo>
                  <a:lnTo>
                    <a:pt x="1250" y="1253"/>
                  </a:lnTo>
                  <a:lnTo>
                    <a:pt x="1295" y="1256"/>
                  </a:lnTo>
                  <a:lnTo>
                    <a:pt x="1340" y="1253"/>
                  </a:lnTo>
                  <a:lnTo>
                    <a:pt x="1383" y="1242"/>
                  </a:lnTo>
                  <a:lnTo>
                    <a:pt x="1422" y="1225"/>
                  </a:lnTo>
                  <a:lnTo>
                    <a:pt x="1459" y="1203"/>
                  </a:lnTo>
                  <a:lnTo>
                    <a:pt x="1491" y="1175"/>
                  </a:lnTo>
                  <a:lnTo>
                    <a:pt x="1518" y="1142"/>
                  </a:lnTo>
                  <a:lnTo>
                    <a:pt x="1542" y="1105"/>
                  </a:lnTo>
                  <a:lnTo>
                    <a:pt x="1559" y="1066"/>
                  </a:lnTo>
                  <a:lnTo>
                    <a:pt x="1569" y="1023"/>
                  </a:lnTo>
                  <a:lnTo>
                    <a:pt x="1573" y="978"/>
                  </a:lnTo>
                  <a:lnTo>
                    <a:pt x="1569" y="932"/>
                  </a:lnTo>
                  <a:lnTo>
                    <a:pt x="1559" y="890"/>
                  </a:lnTo>
                  <a:lnTo>
                    <a:pt x="1542" y="850"/>
                  </a:lnTo>
                  <a:lnTo>
                    <a:pt x="1518" y="814"/>
                  </a:lnTo>
                  <a:lnTo>
                    <a:pt x="1491" y="782"/>
                  </a:lnTo>
                  <a:lnTo>
                    <a:pt x="1459" y="754"/>
                  </a:lnTo>
                  <a:lnTo>
                    <a:pt x="1422" y="731"/>
                  </a:lnTo>
                  <a:lnTo>
                    <a:pt x="1383" y="714"/>
                  </a:lnTo>
                  <a:lnTo>
                    <a:pt x="1340" y="703"/>
                  </a:lnTo>
                  <a:lnTo>
                    <a:pt x="1295" y="699"/>
                  </a:lnTo>
                  <a:close/>
                  <a:moveTo>
                    <a:pt x="1295" y="0"/>
                  </a:moveTo>
                  <a:lnTo>
                    <a:pt x="1391" y="3"/>
                  </a:lnTo>
                  <a:lnTo>
                    <a:pt x="1486" y="14"/>
                  </a:lnTo>
                  <a:lnTo>
                    <a:pt x="1579" y="31"/>
                  </a:lnTo>
                  <a:lnTo>
                    <a:pt x="1669" y="54"/>
                  </a:lnTo>
                  <a:lnTo>
                    <a:pt x="1756" y="84"/>
                  </a:lnTo>
                  <a:lnTo>
                    <a:pt x="1840" y="120"/>
                  </a:lnTo>
                  <a:lnTo>
                    <a:pt x="1922" y="162"/>
                  </a:lnTo>
                  <a:lnTo>
                    <a:pt x="2000" y="209"/>
                  </a:lnTo>
                  <a:lnTo>
                    <a:pt x="2074" y="261"/>
                  </a:lnTo>
                  <a:lnTo>
                    <a:pt x="2145" y="318"/>
                  </a:lnTo>
                  <a:lnTo>
                    <a:pt x="2211" y="380"/>
                  </a:lnTo>
                  <a:lnTo>
                    <a:pt x="2272" y="446"/>
                  </a:lnTo>
                  <a:lnTo>
                    <a:pt x="2330" y="517"/>
                  </a:lnTo>
                  <a:lnTo>
                    <a:pt x="2382" y="591"/>
                  </a:lnTo>
                  <a:lnTo>
                    <a:pt x="2428" y="669"/>
                  </a:lnTo>
                  <a:lnTo>
                    <a:pt x="2470" y="750"/>
                  </a:lnTo>
                  <a:lnTo>
                    <a:pt x="2506" y="835"/>
                  </a:lnTo>
                  <a:lnTo>
                    <a:pt x="2536" y="923"/>
                  </a:lnTo>
                  <a:lnTo>
                    <a:pt x="2559" y="1014"/>
                  </a:lnTo>
                  <a:lnTo>
                    <a:pt x="2576" y="1106"/>
                  </a:lnTo>
                  <a:lnTo>
                    <a:pt x="2587" y="1200"/>
                  </a:lnTo>
                  <a:lnTo>
                    <a:pt x="2590" y="1298"/>
                  </a:lnTo>
                  <a:lnTo>
                    <a:pt x="2588" y="1371"/>
                  </a:lnTo>
                  <a:lnTo>
                    <a:pt x="2580" y="1442"/>
                  </a:lnTo>
                  <a:lnTo>
                    <a:pt x="2568" y="1509"/>
                  </a:lnTo>
                  <a:lnTo>
                    <a:pt x="2552" y="1574"/>
                  </a:lnTo>
                  <a:lnTo>
                    <a:pt x="2531" y="1637"/>
                  </a:lnTo>
                  <a:lnTo>
                    <a:pt x="2508" y="1696"/>
                  </a:lnTo>
                  <a:lnTo>
                    <a:pt x="2480" y="1754"/>
                  </a:lnTo>
                  <a:lnTo>
                    <a:pt x="2451" y="1811"/>
                  </a:lnTo>
                  <a:lnTo>
                    <a:pt x="2419" y="1864"/>
                  </a:lnTo>
                  <a:lnTo>
                    <a:pt x="2384" y="1917"/>
                  </a:lnTo>
                  <a:lnTo>
                    <a:pt x="2348" y="1968"/>
                  </a:lnTo>
                  <a:lnTo>
                    <a:pt x="2311" y="2019"/>
                  </a:lnTo>
                  <a:lnTo>
                    <a:pt x="2273" y="2068"/>
                  </a:lnTo>
                  <a:lnTo>
                    <a:pt x="2235" y="2118"/>
                  </a:lnTo>
                  <a:lnTo>
                    <a:pt x="2197" y="2166"/>
                  </a:lnTo>
                  <a:lnTo>
                    <a:pt x="2135" y="2242"/>
                  </a:lnTo>
                  <a:lnTo>
                    <a:pt x="2074" y="2321"/>
                  </a:lnTo>
                  <a:lnTo>
                    <a:pt x="2016" y="2402"/>
                  </a:lnTo>
                  <a:lnTo>
                    <a:pt x="2000" y="2431"/>
                  </a:lnTo>
                  <a:lnTo>
                    <a:pt x="1985" y="2466"/>
                  </a:lnTo>
                  <a:lnTo>
                    <a:pt x="1971" y="2508"/>
                  </a:lnTo>
                  <a:lnTo>
                    <a:pt x="1958" y="2554"/>
                  </a:lnTo>
                  <a:lnTo>
                    <a:pt x="1947" y="2606"/>
                  </a:lnTo>
                  <a:lnTo>
                    <a:pt x="1936" y="2661"/>
                  </a:lnTo>
                  <a:lnTo>
                    <a:pt x="1926" y="2718"/>
                  </a:lnTo>
                  <a:lnTo>
                    <a:pt x="1918" y="2778"/>
                  </a:lnTo>
                  <a:lnTo>
                    <a:pt x="1911" y="2838"/>
                  </a:lnTo>
                  <a:lnTo>
                    <a:pt x="1904" y="2899"/>
                  </a:lnTo>
                  <a:lnTo>
                    <a:pt x="1898" y="2959"/>
                  </a:lnTo>
                  <a:lnTo>
                    <a:pt x="1611" y="2959"/>
                  </a:lnTo>
                  <a:lnTo>
                    <a:pt x="1611" y="2251"/>
                  </a:lnTo>
                  <a:lnTo>
                    <a:pt x="1746" y="2046"/>
                  </a:lnTo>
                  <a:lnTo>
                    <a:pt x="1755" y="2030"/>
                  </a:lnTo>
                  <a:lnTo>
                    <a:pt x="1759" y="2014"/>
                  </a:lnTo>
                  <a:lnTo>
                    <a:pt x="1760" y="1996"/>
                  </a:lnTo>
                  <a:lnTo>
                    <a:pt x="1760" y="1589"/>
                  </a:lnTo>
                  <a:lnTo>
                    <a:pt x="1758" y="1551"/>
                  </a:lnTo>
                  <a:lnTo>
                    <a:pt x="1750" y="1512"/>
                  </a:lnTo>
                  <a:lnTo>
                    <a:pt x="1737" y="1478"/>
                  </a:lnTo>
                  <a:lnTo>
                    <a:pt x="1720" y="1444"/>
                  </a:lnTo>
                  <a:lnTo>
                    <a:pt x="1698" y="1414"/>
                  </a:lnTo>
                  <a:lnTo>
                    <a:pt x="1671" y="1386"/>
                  </a:lnTo>
                  <a:lnTo>
                    <a:pt x="1642" y="1363"/>
                  </a:lnTo>
                  <a:lnTo>
                    <a:pt x="1609" y="1343"/>
                  </a:lnTo>
                  <a:lnTo>
                    <a:pt x="1573" y="1328"/>
                  </a:lnTo>
                  <a:lnTo>
                    <a:pt x="1569" y="1327"/>
                  </a:lnTo>
                  <a:lnTo>
                    <a:pt x="1561" y="1325"/>
                  </a:lnTo>
                  <a:lnTo>
                    <a:pt x="1551" y="1321"/>
                  </a:lnTo>
                  <a:lnTo>
                    <a:pt x="1538" y="1318"/>
                  </a:lnTo>
                  <a:lnTo>
                    <a:pt x="1525" y="1313"/>
                  </a:lnTo>
                  <a:lnTo>
                    <a:pt x="1515" y="1309"/>
                  </a:lnTo>
                  <a:lnTo>
                    <a:pt x="1507" y="1307"/>
                  </a:lnTo>
                  <a:lnTo>
                    <a:pt x="1505" y="1307"/>
                  </a:lnTo>
                  <a:lnTo>
                    <a:pt x="1484" y="1302"/>
                  </a:lnTo>
                  <a:lnTo>
                    <a:pt x="1463" y="1304"/>
                  </a:lnTo>
                  <a:lnTo>
                    <a:pt x="1443" y="1311"/>
                  </a:lnTo>
                  <a:lnTo>
                    <a:pt x="1425" y="1321"/>
                  </a:lnTo>
                  <a:lnTo>
                    <a:pt x="1295" y="1417"/>
                  </a:lnTo>
                  <a:lnTo>
                    <a:pt x="1165" y="1321"/>
                  </a:lnTo>
                  <a:lnTo>
                    <a:pt x="1147" y="1311"/>
                  </a:lnTo>
                  <a:lnTo>
                    <a:pt x="1127" y="1304"/>
                  </a:lnTo>
                  <a:lnTo>
                    <a:pt x="1106" y="1302"/>
                  </a:lnTo>
                  <a:lnTo>
                    <a:pt x="1086" y="1307"/>
                  </a:lnTo>
                  <a:lnTo>
                    <a:pt x="1083" y="1307"/>
                  </a:lnTo>
                  <a:lnTo>
                    <a:pt x="1075" y="1309"/>
                  </a:lnTo>
                  <a:lnTo>
                    <a:pt x="1065" y="1313"/>
                  </a:lnTo>
                  <a:lnTo>
                    <a:pt x="1052" y="1318"/>
                  </a:lnTo>
                  <a:lnTo>
                    <a:pt x="1039" y="1321"/>
                  </a:lnTo>
                  <a:lnTo>
                    <a:pt x="1029" y="1325"/>
                  </a:lnTo>
                  <a:lnTo>
                    <a:pt x="1021" y="1327"/>
                  </a:lnTo>
                  <a:lnTo>
                    <a:pt x="1017" y="1328"/>
                  </a:lnTo>
                  <a:lnTo>
                    <a:pt x="981" y="1343"/>
                  </a:lnTo>
                  <a:lnTo>
                    <a:pt x="948" y="1363"/>
                  </a:lnTo>
                  <a:lnTo>
                    <a:pt x="919" y="1386"/>
                  </a:lnTo>
                  <a:lnTo>
                    <a:pt x="892" y="1414"/>
                  </a:lnTo>
                  <a:lnTo>
                    <a:pt x="870" y="1444"/>
                  </a:lnTo>
                  <a:lnTo>
                    <a:pt x="853" y="1478"/>
                  </a:lnTo>
                  <a:lnTo>
                    <a:pt x="840" y="1512"/>
                  </a:lnTo>
                  <a:lnTo>
                    <a:pt x="832" y="1551"/>
                  </a:lnTo>
                  <a:lnTo>
                    <a:pt x="829" y="1589"/>
                  </a:lnTo>
                  <a:lnTo>
                    <a:pt x="829" y="1996"/>
                  </a:lnTo>
                  <a:lnTo>
                    <a:pt x="831" y="2014"/>
                  </a:lnTo>
                  <a:lnTo>
                    <a:pt x="836" y="2030"/>
                  </a:lnTo>
                  <a:lnTo>
                    <a:pt x="844" y="2046"/>
                  </a:lnTo>
                  <a:lnTo>
                    <a:pt x="978" y="2251"/>
                  </a:lnTo>
                  <a:lnTo>
                    <a:pt x="978" y="2959"/>
                  </a:lnTo>
                  <a:lnTo>
                    <a:pt x="692" y="2959"/>
                  </a:lnTo>
                  <a:lnTo>
                    <a:pt x="686" y="2899"/>
                  </a:lnTo>
                  <a:lnTo>
                    <a:pt x="679" y="2838"/>
                  </a:lnTo>
                  <a:lnTo>
                    <a:pt x="672" y="2778"/>
                  </a:lnTo>
                  <a:lnTo>
                    <a:pt x="663" y="2718"/>
                  </a:lnTo>
                  <a:lnTo>
                    <a:pt x="654" y="2661"/>
                  </a:lnTo>
                  <a:lnTo>
                    <a:pt x="643" y="2606"/>
                  </a:lnTo>
                  <a:lnTo>
                    <a:pt x="632" y="2554"/>
                  </a:lnTo>
                  <a:lnTo>
                    <a:pt x="619" y="2508"/>
                  </a:lnTo>
                  <a:lnTo>
                    <a:pt x="605" y="2466"/>
                  </a:lnTo>
                  <a:lnTo>
                    <a:pt x="590" y="2431"/>
                  </a:lnTo>
                  <a:lnTo>
                    <a:pt x="574" y="2402"/>
                  </a:lnTo>
                  <a:lnTo>
                    <a:pt x="516" y="2321"/>
                  </a:lnTo>
                  <a:lnTo>
                    <a:pt x="455" y="2242"/>
                  </a:lnTo>
                  <a:lnTo>
                    <a:pt x="393" y="2166"/>
                  </a:lnTo>
                  <a:lnTo>
                    <a:pt x="355" y="2118"/>
                  </a:lnTo>
                  <a:lnTo>
                    <a:pt x="316" y="2068"/>
                  </a:lnTo>
                  <a:lnTo>
                    <a:pt x="279" y="2019"/>
                  </a:lnTo>
                  <a:lnTo>
                    <a:pt x="242" y="1968"/>
                  </a:lnTo>
                  <a:lnTo>
                    <a:pt x="206" y="1917"/>
                  </a:lnTo>
                  <a:lnTo>
                    <a:pt x="171" y="1864"/>
                  </a:lnTo>
                  <a:lnTo>
                    <a:pt x="139" y="1811"/>
                  </a:lnTo>
                  <a:lnTo>
                    <a:pt x="110" y="1754"/>
                  </a:lnTo>
                  <a:lnTo>
                    <a:pt x="82" y="1696"/>
                  </a:lnTo>
                  <a:lnTo>
                    <a:pt x="59" y="1637"/>
                  </a:lnTo>
                  <a:lnTo>
                    <a:pt x="38" y="1574"/>
                  </a:lnTo>
                  <a:lnTo>
                    <a:pt x="22" y="1509"/>
                  </a:lnTo>
                  <a:lnTo>
                    <a:pt x="9" y="1442"/>
                  </a:lnTo>
                  <a:lnTo>
                    <a:pt x="2" y="1371"/>
                  </a:lnTo>
                  <a:lnTo>
                    <a:pt x="0" y="1298"/>
                  </a:lnTo>
                  <a:lnTo>
                    <a:pt x="3" y="1200"/>
                  </a:lnTo>
                  <a:lnTo>
                    <a:pt x="14" y="1106"/>
                  </a:lnTo>
                  <a:lnTo>
                    <a:pt x="31" y="1014"/>
                  </a:lnTo>
                  <a:lnTo>
                    <a:pt x="54" y="923"/>
                  </a:lnTo>
                  <a:lnTo>
                    <a:pt x="84" y="835"/>
                  </a:lnTo>
                  <a:lnTo>
                    <a:pt x="120" y="750"/>
                  </a:lnTo>
                  <a:lnTo>
                    <a:pt x="162" y="669"/>
                  </a:lnTo>
                  <a:lnTo>
                    <a:pt x="208" y="591"/>
                  </a:lnTo>
                  <a:lnTo>
                    <a:pt x="260" y="517"/>
                  </a:lnTo>
                  <a:lnTo>
                    <a:pt x="318" y="446"/>
                  </a:lnTo>
                  <a:lnTo>
                    <a:pt x="380" y="380"/>
                  </a:lnTo>
                  <a:lnTo>
                    <a:pt x="446" y="318"/>
                  </a:lnTo>
                  <a:lnTo>
                    <a:pt x="516" y="261"/>
                  </a:lnTo>
                  <a:lnTo>
                    <a:pt x="590" y="209"/>
                  </a:lnTo>
                  <a:lnTo>
                    <a:pt x="668" y="162"/>
                  </a:lnTo>
                  <a:lnTo>
                    <a:pt x="750" y="120"/>
                  </a:lnTo>
                  <a:lnTo>
                    <a:pt x="834" y="84"/>
                  </a:lnTo>
                  <a:lnTo>
                    <a:pt x="921" y="54"/>
                  </a:lnTo>
                  <a:lnTo>
                    <a:pt x="1012" y="31"/>
                  </a:lnTo>
                  <a:lnTo>
                    <a:pt x="1104" y="14"/>
                  </a:lnTo>
                  <a:lnTo>
                    <a:pt x="1199" y="3"/>
                  </a:lnTo>
                  <a:lnTo>
                    <a:pt x="1295" y="0"/>
                  </a:lnTo>
                  <a:close/>
                </a:path>
              </a:pathLst>
            </a:custGeom>
            <a:grpFill/>
            <a:ln w="0">
              <a:noFill/>
              <a:prstDash val="solid"/>
              <a:round/>
              <a:headEnd/>
              <a:tailEnd/>
            </a:ln>
          </p:spPr>
          <p:txBody>
            <a:bodyPr vert="horz" wrap="square" lIns="91299" tIns="45649" rIns="91299" bIns="45649" numCol="1" anchor="t" anchorCtr="0" compatLnSpc="1">
              <a:prstTxWarp prst="textNoShape">
                <a:avLst/>
              </a:prstTxWarp>
            </a:bodyPr>
            <a:lstStyle/>
            <a:p>
              <a:endParaRPr lang="en-US" sz="1798"/>
            </a:p>
          </p:txBody>
        </p:sp>
      </p:grpSp>
      <p:sp>
        <p:nvSpPr>
          <p:cNvPr id="114" name="稻壳儿_刀客儿出品_23">
            <a:extLst>
              <a:ext uri="{FF2B5EF4-FFF2-40B4-BE49-F238E27FC236}">
                <a16:creationId xmlns:a16="http://schemas.microsoft.com/office/drawing/2014/main" id="{B8CF6BA1-B1CC-48FC-ADF5-6FB342D325E7}"/>
              </a:ext>
            </a:extLst>
          </p:cNvPr>
          <p:cNvSpPr txBox="1"/>
          <p:nvPr/>
        </p:nvSpPr>
        <p:spPr>
          <a:xfrm>
            <a:off x="4054723" y="509272"/>
            <a:ext cx="4082553" cy="584775"/>
          </a:xfrm>
          <a:prstGeom prst="rect">
            <a:avLst/>
          </a:prstGeom>
          <a:noFill/>
        </p:spPr>
        <p:txBody>
          <a:bodyPr wrap="none" rtlCol="0">
            <a:spAutoFit/>
          </a:bodyPr>
          <a:lstStyle>
            <a:defPPr>
              <a:defRPr lang="en-US"/>
            </a:defPPr>
            <a:lvl1pPr algn="ctr">
              <a:defRPr sz="3200">
                <a:latin typeface="+mj-ea"/>
                <a:ea typeface="+mj-ea"/>
              </a:defRPr>
            </a:lvl1pPr>
          </a:lstStyle>
          <a:p>
            <a:r>
              <a:rPr lang="zh-CN" altLang="en-US" dirty="0"/>
              <a:t>在这里</a:t>
            </a:r>
            <a:r>
              <a:rPr lang="zh-CN" altLang="en-US"/>
              <a:t>添加标题</a:t>
            </a:r>
            <a:endParaRPr lang="en-US" dirty="0"/>
          </a:p>
        </p:txBody>
      </p:sp>
      <p:sp>
        <p:nvSpPr>
          <p:cNvPr id="115" name="稻壳儿_刀客儿出品_24">
            <a:extLst>
              <a:ext uri="{FF2B5EF4-FFF2-40B4-BE49-F238E27FC236}">
                <a16:creationId xmlns:a16="http://schemas.microsoft.com/office/drawing/2014/main" id="{044B214B-E575-4522-AD67-9EA78B67142A}"/>
              </a:ext>
            </a:extLst>
          </p:cNvPr>
          <p:cNvSpPr txBox="1"/>
          <p:nvPr/>
        </p:nvSpPr>
        <p:spPr>
          <a:xfrm>
            <a:off x="3291619" y="1031741"/>
            <a:ext cx="5608761" cy="307777"/>
          </a:xfrm>
          <a:prstGeom prst="rect">
            <a:avLst/>
          </a:prstGeom>
          <a:noFill/>
        </p:spPr>
        <p:txBody>
          <a:bodyPr wrap="none" rtlCol="0">
            <a:spAutoFit/>
          </a:bodyPr>
          <a:lstStyle>
            <a:defPPr>
              <a:defRPr lang="en-US"/>
            </a:defPPr>
            <a:lvl1pPr algn="ctr">
              <a:defRPr sz="1400"/>
            </a:lvl1pPr>
          </a:lstStyle>
          <a:p>
            <a:r>
              <a:rPr lang="en-US" altLang="zh-CN" dirty="0"/>
              <a:t>Lorem ipsum dolor </a:t>
            </a:r>
            <a:r>
              <a:rPr lang="en-US" altLang="zh-CN"/>
              <a:t>sit amet, consectetuer adipiscing elit.</a:t>
            </a:r>
            <a:endParaRPr lang="en-US" dirty="0"/>
          </a:p>
        </p:txBody>
      </p:sp>
    </p:spTree>
    <p:extLst>
      <p:ext uri="{BB962C8B-B14F-4D97-AF65-F5344CB8AC3E}">
        <p14:creationId xmlns:p14="http://schemas.microsoft.com/office/powerpoint/2010/main" val="76955084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5"/>
                                        </p:tgtEl>
                                        <p:attrNameLst>
                                          <p:attrName>style.visibility</p:attrName>
                                        </p:attrNameLst>
                                      </p:cBhvr>
                                      <p:to>
                                        <p:strVal val="visible"/>
                                      </p:to>
                                    </p:set>
                                    <p:animEffect transition="in" filter="fade">
                                      <p:cBhvr>
                                        <p:cTn id="7" dur="500"/>
                                        <p:tgtEl>
                                          <p:spTgt spid="6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1"/>
                                        </p:tgtEl>
                                        <p:attrNameLst>
                                          <p:attrName>style.visibility</p:attrName>
                                        </p:attrNameLst>
                                      </p:cBhvr>
                                      <p:to>
                                        <p:strVal val="visible"/>
                                      </p:to>
                                    </p:set>
                                    <p:animEffect transition="in" filter="fade">
                                      <p:cBhvr>
                                        <p:cTn id="10" dur="500"/>
                                        <p:tgtEl>
                                          <p:spTgt spid="91"/>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92"/>
                                        </p:tgtEl>
                                        <p:attrNameLst>
                                          <p:attrName>style.visibility</p:attrName>
                                        </p:attrNameLst>
                                      </p:cBhvr>
                                      <p:to>
                                        <p:strVal val="visible"/>
                                      </p:to>
                                    </p:set>
                                    <p:animEffect transition="in" filter="fade">
                                      <p:cBhvr>
                                        <p:cTn id="13" dur="500"/>
                                        <p:tgtEl>
                                          <p:spTgt spid="92"/>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93"/>
                                        </p:tgtEl>
                                        <p:attrNameLst>
                                          <p:attrName>style.visibility</p:attrName>
                                        </p:attrNameLst>
                                      </p:cBhvr>
                                      <p:to>
                                        <p:strVal val="visible"/>
                                      </p:to>
                                    </p:set>
                                    <p:animEffect transition="in" filter="fade">
                                      <p:cBhvr>
                                        <p:cTn id="16" dur="500"/>
                                        <p:tgtEl>
                                          <p:spTgt spid="93"/>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94"/>
                                        </p:tgtEl>
                                        <p:attrNameLst>
                                          <p:attrName>style.visibility</p:attrName>
                                        </p:attrNameLst>
                                      </p:cBhvr>
                                      <p:to>
                                        <p:strVal val="visible"/>
                                      </p:to>
                                    </p:set>
                                    <p:animEffect transition="in" filter="fade">
                                      <p:cBhvr>
                                        <p:cTn id="19" dur="500"/>
                                        <p:tgtEl>
                                          <p:spTgt spid="94"/>
                                        </p:tgtEl>
                                      </p:cBhvr>
                                    </p:animEffect>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grpId="0" nodeType="clickEffect">
                                  <p:stCondLst>
                                    <p:cond delay="0"/>
                                  </p:stCondLst>
                                  <p:childTnLst>
                                    <p:set>
                                      <p:cBhvr>
                                        <p:cTn id="23" dur="1" fill="hold">
                                          <p:stCondLst>
                                            <p:cond delay="0"/>
                                          </p:stCondLst>
                                        </p:cTn>
                                        <p:tgtEl>
                                          <p:spTgt spid="95"/>
                                        </p:tgtEl>
                                        <p:attrNameLst>
                                          <p:attrName>style.visibility</p:attrName>
                                        </p:attrNameLst>
                                      </p:cBhvr>
                                      <p:to>
                                        <p:strVal val="visible"/>
                                      </p:to>
                                    </p:set>
                                    <p:animEffect transition="in" filter="fade">
                                      <p:cBhvr>
                                        <p:cTn id="24" dur="1000"/>
                                        <p:tgtEl>
                                          <p:spTgt spid="95"/>
                                        </p:tgtEl>
                                      </p:cBhvr>
                                    </p:animEffect>
                                    <p:anim calcmode="lin" valueType="num">
                                      <p:cBhvr>
                                        <p:cTn id="25" dur="1000" fill="hold"/>
                                        <p:tgtEl>
                                          <p:spTgt spid="95"/>
                                        </p:tgtEl>
                                        <p:attrNameLst>
                                          <p:attrName>ppt_x</p:attrName>
                                        </p:attrNameLst>
                                      </p:cBhvr>
                                      <p:tavLst>
                                        <p:tav tm="0">
                                          <p:val>
                                            <p:strVal val="#ppt_x"/>
                                          </p:val>
                                        </p:tav>
                                        <p:tav tm="100000">
                                          <p:val>
                                            <p:strVal val="#ppt_x"/>
                                          </p:val>
                                        </p:tav>
                                      </p:tavLst>
                                    </p:anim>
                                    <p:anim calcmode="lin" valueType="num">
                                      <p:cBhvr>
                                        <p:cTn id="26" dur="1000" fill="hold"/>
                                        <p:tgtEl>
                                          <p:spTgt spid="95"/>
                                        </p:tgtEl>
                                        <p:attrNameLst>
                                          <p:attrName>ppt_y</p:attrName>
                                        </p:attrNameLst>
                                      </p:cBhvr>
                                      <p:tavLst>
                                        <p:tav tm="0">
                                          <p:val>
                                            <p:strVal val="#ppt_y+.1"/>
                                          </p:val>
                                        </p:tav>
                                        <p:tav tm="100000">
                                          <p:val>
                                            <p:strVal val="#ppt_y"/>
                                          </p:val>
                                        </p:tav>
                                      </p:tavLst>
                                    </p:anim>
                                  </p:childTnLst>
                                </p:cTn>
                              </p:par>
                              <p:par>
                                <p:cTn id="27" presetID="42" presetClass="entr" presetSubtype="0" fill="hold" grpId="0" nodeType="withEffect">
                                  <p:stCondLst>
                                    <p:cond delay="0"/>
                                  </p:stCondLst>
                                  <p:childTnLst>
                                    <p:set>
                                      <p:cBhvr>
                                        <p:cTn id="28" dur="1" fill="hold">
                                          <p:stCondLst>
                                            <p:cond delay="0"/>
                                          </p:stCondLst>
                                        </p:cTn>
                                        <p:tgtEl>
                                          <p:spTgt spid="96"/>
                                        </p:tgtEl>
                                        <p:attrNameLst>
                                          <p:attrName>style.visibility</p:attrName>
                                        </p:attrNameLst>
                                      </p:cBhvr>
                                      <p:to>
                                        <p:strVal val="visible"/>
                                      </p:to>
                                    </p:set>
                                    <p:animEffect transition="in" filter="fade">
                                      <p:cBhvr>
                                        <p:cTn id="29" dur="1000"/>
                                        <p:tgtEl>
                                          <p:spTgt spid="96"/>
                                        </p:tgtEl>
                                      </p:cBhvr>
                                    </p:animEffect>
                                    <p:anim calcmode="lin" valueType="num">
                                      <p:cBhvr>
                                        <p:cTn id="30" dur="1000" fill="hold"/>
                                        <p:tgtEl>
                                          <p:spTgt spid="96"/>
                                        </p:tgtEl>
                                        <p:attrNameLst>
                                          <p:attrName>ppt_x</p:attrName>
                                        </p:attrNameLst>
                                      </p:cBhvr>
                                      <p:tavLst>
                                        <p:tav tm="0">
                                          <p:val>
                                            <p:strVal val="#ppt_x"/>
                                          </p:val>
                                        </p:tav>
                                        <p:tav tm="100000">
                                          <p:val>
                                            <p:strVal val="#ppt_x"/>
                                          </p:val>
                                        </p:tav>
                                      </p:tavLst>
                                    </p:anim>
                                    <p:anim calcmode="lin" valueType="num">
                                      <p:cBhvr>
                                        <p:cTn id="31" dur="1000" fill="hold"/>
                                        <p:tgtEl>
                                          <p:spTgt spid="96"/>
                                        </p:tgtEl>
                                        <p:attrNameLst>
                                          <p:attrName>ppt_y</p:attrName>
                                        </p:attrNameLst>
                                      </p:cBhvr>
                                      <p:tavLst>
                                        <p:tav tm="0">
                                          <p:val>
                                            <p:strVal val="#ppt_y+.1"/>
                                          </p:val>
                                        </p:tav>
                                        <p:tav tm="100000">
                                          <p:val>
                                            <p:strVal val="#ppt_y"/>
                                          </p:val>
                                        </p:tav>
                                      </p:tavLst>
                                    </p:anim>
                                  </p:childTnLst>
                                </p:cTn>
                              </p:par>
                              <p:par>
                                <p:cTn id="32" presetID="42" presetClass="entr" presetSubtype="0" fill="hold" grpId="0" nodeType="withEffect">
                                  <p:stCondLst>
                                    <p:cond delay="0"/>
                                  </p:stCondLst>
                                  <p:childTnLst>
                                    <p:set>
                                      <p:cBhvr>
                                        <p:cTn id="33" dur="1" fill="hold">
                                          <p:stCondLst>
                                            <p:cond delay="0"/>
                                          </p:stCondLst>
                                        </p:cTn>
                                        <p:tgtEl>
                                          <p:spTgt spid="97"/>
                                        </p:tgtEl>
                                        <p:attrNameLst>
                                          <p:attrName>style.visibility</p:attrName>
                                        </p:attrNameLst>
                                      </p:cBhvr>
                                      <p:to>
                                        <p:strVal val="visible"/>
                                      </p:to>
                                    </p:set>
                                    <p:animEffect transition="in" filter="fade">
                                      <p:cBhvr>
                                        <p:cTn id="34" dur="1000"/>
                                        <p:tgtEl>
                                          <p:spTgt spid="97"/>
                                        </p:tgtEl>
                                      </p:cBhvr>
                                    </p:animEffect>
                                    <p:anim calcmode="lin" valueType="num">
                                      <p:cBhvr>
                                        <p:cTn id="35" dur="1000" fill="hold"/>
                                        <p:tgtEl>
                                          <p:spTgt spid="97"/>
                                        </p:tgtEl>
                                        <p:attrNameLst>
                                          <p:attrName>ppt_x</p:attrName>
                                        </p:attrNameLst>
                                      </p:cBhvr>
                                      <p:tavLst>
                                        <p:tav tm="0">
                                          <p:val>
                                            <p:strVal val="#ppt_x"/>
                                          </p:val>
                                        </p:tav>
                                        <p:tav tm="100000">
                                          <p:val>
                                            <p:strVal val="#ppt_x"/>
                                          </p:val>
                                        </p:tav>
                                      </p:tavLst>
                                    </p:anim>
                                    <p:anim calcmode="lin" valueType="num">
                                      <p:cBhvr>
                                        <p:cTn id="36" dur="1000" fill="hold"/>
                                        <p:tgtEl>
                                          <p:spTgt spid="97"/>
                                        </p:tgtEl>
                                        <p:attrNameLst>
                                          <p:attrName>ppt_y</p:attrName>
                                        </p:attrNameLst>
                                      </p:cBhvr>
                                      <p:tavLst>
                                        <p:tav tm="0">
                                          <p:val>
                                            <p:strVal val="#ppt_y+.1"/>
                                          </p:val>
                                        </p:tav>
                                        <p:tav tm="100000">
                                          <p:val>
                                            <p:strVal val="#ppt_y"/>
                                          </p:val>
                                        </p:tav>
                                      </p:tavLst>
                                    </p:anim>
                                  </p:childTnLst>
                                </p:cTn>
                              </p:par>
                              <p:par>
                                <p:cTn id="37" presetID="42" presetClass="entr" presetSubtype="0" fill="hold" nodeType="withEffect">
                                  <p:stCondLst>
                                    <p:cond delay="0"/>
                                  </p:stCondLst>
                                  <p:childTnLst>
                                    <p:set>
                                      <p:cBhvr>
                                        <p:cTn id="38" dur="1" fill="hold">
                                          <p:stCondLst>
                                            <p:cond delay="0"/>
                                          </p:stCondLst>
                                        </p:cTn>
                                        <p:tgtEl>
                                          <p:spTgt spid="98"/>
                                        </p:tgtEl>
                                        <p:attrNameLst>
                                          <p:attrName>style.visibility</p:attrName>
                                        </p:attrNameLst>
                                      </p:cBhvr>
                                      <p:to>
                                        <p:strVal val="visible"/>
                                      </p:to>
                                    </p:set>
                                    <p:animEffect transition="in" filter="fade">
                                      <p:cBhvr>
                                        <p:cTn id="39" dur="1000"/>
                                        <p:tgtEl>
                                          <p:spTgt spid="98"/>
                                        </p:tgtEl>
                                      </p:cBhvr>
                                    </p:animEffect>
                                    <p:anim calcmode="lin" valueType="num">
                                      <p:cBhvr>
                                        <p:cTn id="40" dur="1000" fill="hold"/>
                                        <p:tgtEl>
                                          <p:spTgt spid="98"/>
                                        </p:tgtEl>
                                        <p:attrNameLst>
                                          <p:attrName>ppt_x</p:attrName>
                                        </p:attrNameLst>
                                      </p:cBhvr>
                                      <p:tavLst>
                                        <p:tav tm="0">
                                          <p:val>
                                            <p:strVal val="#ppt_x"/>
                                          </p:val>
                                        </p:tav>
                                        <p:tav tm="100000">
                                          <p:val>
                                            <p:strVal val="#ppt_x"/>
                                          </p:val>
                                        </p:tav>
                                      </p:tavLst>
                                    </p:anim>
                                    <p:anim calcmode="lin" valueType="num">
                                      <p:cBhvr>
                                        <p:cTn id="41" dur="1000" fill="hold"/>
                                        <p:tgtEl>
                                          <p:spTgt spid="98"/>
                                        </p:tgtEl>
                                        <p:attrNameLst>
                                          <p:attrName>ppt_y</p:attrName>
                                        </p:attrNameLst>
                                      </p:cBhvr>
                                      <p:tavLst>
                                        <p:tav tm="0">
                                          <p:val>
                                            <p:strVal val="#ppt_y+.1"/>
                                          </p:val>
                                        </p:tav>
                                        <p:tav tm="100000">
                                          <p:val>
                                            <p:strVal val="#ppt_y"/>
                                          </p:val>
                                        </p:tav>
                                      </p:tavLst>
                                    </p:anim>
                                  </p:childTnLst>
                                </p:cTn>
                              </p:par>
                              <p:par>
                                <p:cTn id="42" presetID="42" presetClass="entr" presetSubtype="0" fill="hold" grpId="0" nodeType="withEffect">
                                  <p:stCondLst>
                                    <p:cond delay="0"/>
                                  </p:stCondLst>
                                  <p:childTnLst>
                                    <p:set>
                                      <p:cBhvr>
                                        <p:cTn id="43" dur="1" fill="hold">
                                          <p:stCondLst>
                                            <p:cond delay="0"/>
                                          </p:stCondLst>
                                        </p:cTn>
                                        <p:tgtEl>
                                          <p:spTgt spid="103"/>
                                        </p:tgtEl>
                                        <p:attrNameLst>
                                          <p:attrName>style.visibility</p:attrName>
                                        </p:attrNameLst>
                                      </p:cBhvr>
                                      <p:to>
                                        <p:strVal val="visible"/>
                                      </p:to>
                                    </p:set>
                                    <p:animEffect transition="in" filter="fade">
                                      <p:cBhvr>
                                        <p:cTn id="44" dur="1000"/>
                                        <p:tgtEl>
                                          <p:spTgt spid="103"/>
                                        </p:tgtEl>
                                      </p:cBhvr>
                                    </p:animEffect>
                                    <p:anim calcmode="lin" valueType="num">
                                      <p:cBhvr>
                                        <p:cTn id="45" dur="1000" fill="hold"/>
                                        <p:tgtEl>
                                          <p:spTgt spid="103"/>
                                        </p:tgtEl>
                                        <p:attrNameLst>
                                          <p:attrName>ppt_x</p:attrName>
                                        </p:attrNameLst>
                                      </p:cBhvr>
                                      <p:tavLst>
                                        <p:tav tm="0">
                                          <p:val>
                                            <p:strVal val="#ppt_x"/>
                                          </p:val>
                                        </p:tav>
                                        <p:tav tm="100000">
                                          <p:val>
                                            <p:strVal val="#ppt_x"/>
                                          </p:val>
                                        </p:tav>
                                      </p:tavLst>
                                    </p:anim>
                                    <p:anim calcmode="lin" valueType="num">
                                      <p:cBhvr>
                                        <p:cTn id="46" dur="1000" fill="hold"/>
                                        <p:tgtEl>
                                          <p:spTgt spid="103"/>
                                        </p:tgtEl>
                                        <p:attrNameLst>
                                          <p:attrName>ppt_y</p:attrName>
                                        </p:attrNameLst>
                                      </p:cBhvr>
                                      <p:tavLst>
                                        <p:tav tm="0">
                                          <p:val>
                                            <p:strVal val="#ppt_y+.1"/>
                                          </p:val>
                                        </p:tav>
                                        <p:tav tm="100000">
                                          <p:val>
                                            <p:strVal val="#ppt_y"/>
                                          </p:val>
                                        </p:tav>
                                      </p:tavLst>
                                    </p:anim>
                                  </p:childTnLst>
                                </p:cTn>
                              </p:par>
                              <p:par>
                                <p:cTn id="47" presetID="42" presetClass="entr" presetSubtype="0" fill="hold" grpId="0" nodeType="withEffect">
                                  <p:stCondLst>
                                    <p:cond delay="0"/>
                                  </p:stCondLst>
                                  <p:childTnLst>
                                    <p:set>
                                      <p:cBhvr>
                                        <p:cTn id="48" dur="1" fill="hold">
                                          <p:stCondLst>
                                            <p:cond delay="0"/>
                                          </p:stCondLst>
                                        </p:cTn>
                                        <p:tgtEl>
                                          <p:spTgt spid="104"/>
                                        </p:tgtEl>
                                        <p:attrNameLst>
                                          <p:attrName>style.visibility</p:attrName>
                                        </p:attrNameLst>
                                      </p:cBhvr>
                                      <p:to>
                                        <p:strVal val="visible"/>
                                      </p:to>
                                    </p:set>
                                    <p:animEffect transition="in" filter="fade">
                                      <p:cBhvr>
                                        <p:cTn id="49" dur="1000"/>
                                        <p:tgtEl>
                                          <p:spTgt spid="104"/>
                                        </p:tgtEl>
                                      </p:cBhvr>
                                    </p:animEffect>
                                    <p:anim calcmode="lin" valueType="num">
                                      <p:cBhvr>
                                        <p:cTn id="50" dur="1000" fill="hold"/>
                                        <p:tgtEl>
                                          <p:spTgt spid="104"/>
                                        </p:tgtEl>
                                        <p:attrNameLst>
                                          <p:attrName>ppt_x</p:attrName>
                                        </p:attrNameLst>
                                      </p:cBhvr>
                                      <p:tavLst>
                                        <p:tav tm="0">
                                          <p:val>
                                            <p:strVal val="#ppt_x"/>
                                          </p:val>
                                        </p:tav>
                                        <p:tav tm="100000">
                                          <p:val>
                                            <p:strVal val="#ppt_x"/>
                                          </p:val>
                                        </p:tav>
                                      </p:tavLst>
                                    </p:anim>
                                    <p:anim calcmode="lin" valueType="num">
                                      <p:cBhvr>
                                        <p:cTn id="51" dur="1000" fill="hold"/>
                                        <p:tgtEl>
                                          <p:spTgt spid="104"/>
                                        </p:tgtEl>
                                        <p:attrNameLst>
                                          <p:attrName>ppt_y</p:attrName>
                                        </p:attrNameLst>
                                      </p:cBhvr>
                                      <p:tavLst>
                                        <p:tav tm="0">
                                          <p:val>
                                            <p:strVal val="#ppt_y+.1"/>
                                          </p:val>
                                        </p:tav>
                                        <p:tav tm="100000">
                                          <p:val>
                                            <p:strVal val="#ppt_y"/>
                                          </p:val>
                                        </p:tav>
                                      </p:tavLst>
                                    </p:anim>
                                  </p:childTnLst>
                                </p:cTn>
                              </p:par>
                              <p:par>
                                <p:cTn id="52" presetID="42" presetClass="entr" presetSubtype="0" fill="hold" grpId="0" nodeType="withEffect">
                                  <p:stCondLst>
                                    <p:cond delay="0"/>
                                  </p:stCondLst>
                                  <p:childTnLst>
                                    <p:set>
                                      <p:cBhvr>
                                        <p:cTn id="53" dur="1" fill="hold">
                                          <p:stCondLst>
                                            <p:cond delay="0"/>
                                          </p:stCondLst>
                                        </p:cTn>
                                        <p:tgtEl>
                                          <p:spTgt spid="105"/>
                                        </p:tgtEl>
                                        <p:attrNameLst>
                                          <p:attrName>style.visibility</p:attrName>
                                        </p:attrNameLst>
                                      </p:cBhvr>
                                      <p:to>
                                        <p:strVal val="visible"/>
                                      </p:to>
                                    </p:set>
                                    <p:animEffect transition="in" filter="fade">
                                      <p:cBhvr>
                                        <p:cTn id="54" dur="1000"/>
                                        <p:tgtEl>
                                          <p:spTgt spid="105"/>
                                        </p:tgtEl>
                                      </p:cBhvr>
                                    </p:animEffect>
                                    <p:anim calcmode="lin" valueType="num">
                                      <p:cBhvr>
                                        <p:cTn id="55" dur="1000" fill="hold"/>
                                        <p:tgtEl>
                                          <p:spTgt spid="105"/>
                                        </p:tgtEl>
                                        <p:attrNameLst>
                                          <p:attrName>ppt_x</p:attrName>
                                        </p:attrNameLst>
                                      </p:cBhvr>
                                      <p:tavLst>
                                        <p:tav tm="0">
                                          <p:val>
                                            <p:strVal val="#ppt_x"/>
                                          </p:val>
                                        </p:tav>
                                        <p:tav tm="100000">
                                          <p:val>
                                            <p:strVal val="#ppt_x"/>
                                          </p:val>
                                        </p:tav>
                                      </p:tavLst>
                                    </p:anim>
                                    <p:anim calcmode="lin" valueType="num">
                                      <p:cBhvr>
                                        <p:cTn id="56" dur="1000" fill="hold"/>
                                        <p:tgtEl>
                                          <p:spTgt spid="105"/>
                                        </p:tgtEl>
                                        <p:attrNameLst>
                                          <p:attrName>ppt_y</p:attrName>
                                        </p:attrNameLst>
                                      </p:cBhvr>
                                      <p:tavLst>
                                        <p:tav tm="0">
                                          <p:val>
                                            <p:strVal val="#ppt_y+.1"/>
                                          </p:val>
                                        </p:tav>
                                        <p:tav tm="100000">
                                          <p:val>
                                            <p:strVal val="#ppt_y"/>
                                          </p:val>
                                        </p:tav>
                                      </p:tavLst>
                                    </p:anim>
                                  </p:childTnLst>
                                </p:cTn>
                              </p:par>
                              <p:par>
                                <p:cTn id="57" presetID="42" presetClass="entr" presetSubtype="0" fill="hold" grpId="0" nodeType="withEffect">
                                  <p:stCondLst>
                                    <p:cond delay="0"/>
                                  </p:stCondLst>
                                  <p:childTnLst>
                                    <p:set>
                                      <p:cBhvr>
                                        <p:cTn id="58" dur="1" fill="hold">
                                          <p:stCondLst>
                                            <p:cond delay="0"/>
                                          </p:stCondLst>
                                        </p:cTn>
                                        <p:tgtEl>
                                          <p:spTgt spid="106"/>
                                        </p:tgtEl>
                                        <p:attrNameLst>
                                          <p:attrName>style.visibility</p:attrName>
                                        </p:attrNameLst>
                                      </p:cBhvr>
                                      <p:to>
                                        <p:strVal val="visible"/>
                                      </p:to>
                                    </p:set>
                                    <p:animEffect transition="in" filter="fade">
                                      <p:cBhvr>
                                        <p:cTn id="59" dur="1000"/>
                                        <p:tgtEl>
                                          <p:spTgt spid="106"/>
                                        </p:tgtEl>
                                      </p:cBhvr>
                                    </p:animEffect>
                                    <p:anim calcmode="lin" valueType="num">
                                      <p:cBhvr>
                                        <p:cTn id="60" dur="1000" fill="hold"/>
                                        <p:tgtEl>
                                          <p:spTgt spid="106"/>
                                        </p:tgtEl>
                                        <p:attrNameLst>
                                          <p:attrName>ppt_x</p:attrName>
                                        </p:attrNameLst>
                                      </p:cBhvr>
                                      <p:tavLst>
                                        <p:tav tm="0">
                                          <p:val>
                                            <p:strVal val="#ppt_x"/>
                                          </p:val>
                                        </p:tav>
                                        <p:tav tm="100000">
                                          <p:val>
                                            <p:strVal val="#ppt_x"/>
                                          </p:val>
                                        </p:tav>
                                      </p:tavLst>
                                    </p:anim>
                                    <p:anim calcmode="lin" valueType="num">
                                      <p:cBhvr>
                                        <p:cTn id="61" dur="1000" fill="hold"/>
                                        <p:tgtEl>
                                          <p:spTgt spid="106"/>
                                        </p:tgtEl>
                                        <p:attrNameLst>
                                          <p:attrName>ppt_y</p:attrName>
                                        </p:attrNameLst>
                                      </p:cBhvr>
                                      <p:tavLst>
                                        <p:tav tm="0">
                                          <p:val>
                                            <p:strVal val="#ppt_y+.1"/>
                                          </p:val>
                                        </p:tav>
                                        <p:tav tm="100000">
                                          <p:val>
                                            <p:strVal val="#ppt_y"/>
                                          </p:val>
                                        </p:tav>
                                      </p:tavLst>
                                    </p:anim>
                                  </p:childTnLst>
                                </p:cTn>
                              </p:par>
                              <p:par>
                                <p:cTn id="62" presetID="42" presetClass="entr" presetSubtype="0" fill="hold" grpId="0" nodeType="withEffect">
                                  <p:stCondLst>
                                    <p:cond delay="0"/>
                                  </p:stCondLst>
                                  <p:childTnLst>
                                    <p:set>
                                      <p:cBhvr>
                                        <p:cTn id="63" dur="1" fill="hold">
                                          <p:stCondLst>
                                            <p:cond delay="0"/>
                                          </p:stCondLst>
                                        </p:cTn>
                                        <p:tgtEl>
                                          <p:spTgt spid="107"/>
                                        </p:tgtEl>
                                        <p:attrNameLst>
                                          <p:attrName>style.visibility</p:attrName>
                                        </p:attrNameLst>
                                      </p:cBhvr>
                                      <p:to>
                                        <p:strVal val="visible"/>
                                      </p:to>
                                    </p:set>
                                    <p:animEffect transition="in" filter="fade">
                                      <p:cBhvr>
                                        <p:cTn id="64" dur="1000"/>
                                        <p:tgtEl>
                                          <p:spTgt spid="107"/>
                                        </p:tgtEl>
                                      </p:cBhvr>
                                    </p:animEffect>
                                    <p:anim calcmode="lin" valueType="num">
                                      <p:cBhvr>
                                        <p:cTn id="65" dur="1000" fill="hold"/>
                                        <p:tgtEl>
                                          <p:spTgt spid="107"/>
                                        </p:tgtEl>
                                        <p:attrNameLst>
                                          <p:attrName>ppt_x</p:attrName>
                                        </p:attrNameLst>
                                      </p:cBhvr>
                                      <p:tavLst>
                                        <p:tav tm="0">
                                          <p:val>
                                            <p:strVal val="#ppt_x"/>
                                          </p:val>
                                        </p:tav>
                                        <p:tav tm="100000">
                                          <p:val>
                                            <p:strVal val="#ppt_x"/>
                                          </p:val>
                                        </p:tav>
                                      </p:tavLst>
                                    </p:anim>
                                    <p:anim calcmode="lin" valueType="num">
                                      <p:cBhvr>
                                        <p:cTn id="66" dur="1000" fill="hold"/>
                                        <p:tgtEl>
                                          <p:spTgt spid="107"/>
                                        </p:tgtEl>
                                        <p:attrNameLst>
                                          <p:attrName>ppt_y</p:attrName>
                                        </p:attrNameLst>
                                      </p:cBhvr>
                                      <p:tavLst>
                                        <p:tav tm="0">
                                          <p:val>
                                            <p:strVal val="#ppt_y+.1"/>
                                          </p:val>
                                        </p:tav>
                                        <p:tav tm="100000">
                                          <p:val>
                                            <p:strVal val="#ppt_y"/>
                                          </p:val>
                                        </p:tav>
                                      </p:tavLst>
                                    </p:anim>
                                  </p:childTnLst>
                                </p:cTn>
                              </p:par>
                              <p:par>
                                <p:cTn id="67" presetID="42" presetClass="entr" presetSubtype="0" fill="hold" grpId="0" nodeType="withEffect">
                                  <p:stCondLst>
                                    <p:cond delay="0"/>
                                  </p:stCondLst>
                                  <p:childTnLst>
                                    <p:set>
                                      <p:cBhvr>
                                        <p:cTn id="68" dur="1" fill="hold">
                                          <p:stCondLst>
                                            <p:cond delay="0"/>
                                          </p:stCondLst>
                                        </p:cTn>
                                        <p:tgtEl>
                                          <p:spTgt spid="108"/>
                                        </p:tgtEl>
                                        <p:attrNameLst>
                                          <p:attrName>style.visibility</p:attrName>
                                        </p:attrNameLst>
                                      </p:cBhvr>
                                      <p:to>
                                        <p:strVal val="visible"/>
                                      </p:to>
                                    </p:set>
                                    <p:animEffect transition="in" filter="fade">
                                      <p:cBhvr>
                                        <p:cTn id="69" dur="1000"/>
                                        <p:tgtEl>
                                          <p:spTgt spid="108"/>
                                        </p:tgtEl>
                                      </p:cBhvr>
                                    </p:animEffect>
                                    <p:anim calcmode="lin" valueType="num">
                                      <p:cBhvr>
                                        <p:cTn id="70" dur="1000" fill="hold"/>
                                        <p:tgtEl>
                                          <p:spTgt spid="108"/>
                                        </p:tgtEl>
                                        <p:attrNameLst>
                                          <p:attrName>ppt_x</p:attrName>
                                        </p:attrNameLst>
                                      </p:cBhvr>
                                      <p:tavLst>
                                        <p:tav tm="0">
                                          <p:val>
                                            <p:strVal val="#ppt_x"/>
                                          </p:val>
                                        </p:tav>
                                        <p:tav tm="100000">
                                          <p:val>
                                            <p:strVal val="#ppt_x"/>
                                          </p:val>
                                        </p:tav>
                                      </p:tavLst>
                                    </p:anim>
                                    <p:anim calcmode="lin" valueType="num">
                                      <p:cBhvr>
                                        <p:cTn id="71" dur="1000" fill="hold"/>
                                        <p:tgtEl>
                                          <p:spTgt spid="108"/>
                                        </p:tgtEl>
                                        <p:attrNameLst>
                                          <p:attrName>ppt_y</p:attrName>
                                        </p:attrNameLst>
                                      </p:cBhvr>
                                      <p:tavLst>
                                        <p:tav tm="0">
                                          <p:val>
                                            <p:strVal val="#ppt_y+.1"/>
                                          </p:val>
                                        </p:tav>
                                        <p:tav tm="100000">
                                          <p:val>
                                            <p:strVal val="#ppt_y"/>
                                          </p:val>
                                        </p:tav>
                                      </p:tavLst>
                                    </p:anim>
                                  </p:childTnLst>
                                </p:cTn>
                              </p:par>
                              <p:par>
                                <p:cTn id="72" presetID="42" presetClass="entr" presetSubtype="0" fill="hold" grpId="0" nodeType="withEffect">
                                  <p:stCondLst>
                                    <p:cond delay="0"/>
                                  </p:stCondLst>
                                  <p:childTnLst>
                                    <p:set>
                                      <p:cBhvr>
                                        <p:cTn id="73" dur="1" fill="hold">
                                          <p:stCondLst>
                                            <p:cond delay="0"/>
                                          </p:stCondLst>
                                        </p:cTn>
                                        <p:tgtEl>
                                          <p:spTgt spid="109"/>
                                        </p:tgtEl>
                                        <p:attrNameLst>
                                          <p:attrName>style.visibility</p:attrName>
                                        </p:attrNameLst>
                                      </p:cBhvr>
                                      <p:to>
                                        <p:strVal val="visible"/>
                                      </p:to>
                                    </p:set>
                                    <p:animEffect transition="in" filter="fade">
                                      <p:cBhvr>
                                        <p:cTn id="74" dur="1000"/>
                                        <p:tgtEl>
                                          <p:spTgt spid="109"/>
                                        </p:tgtEl>
                                      </p:cBhvr>
                                    </p:animEffect>
                                    <p:anim calcmode="lin" valueType="num">
                                      <p:cBhvr>
                                        <p:cTn id="75" dur="1000" fill="hold"/>
                                        <p:tgtEl>
                                          <p:spTgt spid="109"/>
                                        </p:tgtEl>
                                        <p:attrNameLst>
                                          <p:attrName>ppt_x</p:attrName>
                                        </p:attrNameLst>
                                      </p:cBhvr>
                                      <p:tavLst>
                                        <p:tav tm="0">
                                          <p:val>
                                            <p:strVal val="#ppt_x"/>
                                          </p:val>
                                        </p:tav>
                                        <p:tav tm="100000">
                                          <p:val>
                                            <p:strVal val="#ppt_x"/>
                                          </p:val>
                                        </p:tav>
                                      </p:tavLst>
                                    </p:anim>
                                    <p:anim calcmode="lin" valueType="num">
                                      <p:cBhvr>
                                        <p:cTn id="76" dur="1000" fill="hold"/>
                                        <p:tgtEl>
                                          <p:spTgt spid="109"/>
                                        </p:tgtEl>
                                        <p:attrNameLst>
                                          <p:attrName>ppt_y</p:attrName>
                                        </p:attrNameLst>
                                      </p:cBhvr>
                                      <p:tavLst>
                                        <p:tav tm="0">
                                          <p:val>
                                            <p:strVal val="#ppt_y+.1"/>
                                          </p:val>
                                        </p:tav>
                                        <p:tav tm="100000">
                                          <p:val>
                                            <p:strVal val="#ppt_y"/>
                                          </p:val>
                                        </p:tav>
                                      </p:tavLst>
                                    </p:anim>
                                  </p:childTnLst>
                                </p:cTn>
                              </p:par>
                              <p:par>
                                <p:cTn id="77" presetID="42" presetClass="entr" presetSubtype="0" fill="hold" grpId="0" nodeType="withEffect">
                                  <p:stCondLst>
                                    <p:cond delay="0"/>
                                  </p:stCondLst>
                                  <p:childTnLst>
                                    <p:set>
                                      <p:cBhvr>
                                        <p:cTn id="78" dur="1" fill="hold">
                                          <p:stCondLst>
                                            <p:cond delay="0"/>
                                          </p:stCondLst>
                                        </p:cTn>
                                        <p:tgtEl>
                                          <p:spTgt spid="110"/>
                                        </p:tgtEl>
                                        <p:attrNameLst>
                                          <p:attrName>style.visibility</p:attrName>
                                        </p:attrNameLst>
                                      </p:cBhvr>
                                      <p:to>
                                        <p:strVal val="visible"/>
                                      </p:to>
                                    </p:set>
                                    <p:animEffect transition="in" filter="fade">
                                      <p:cBhvr>
                                        <p:cTn id="79" dur="1000"/>
                                        <p:tgtEl>
                                          <p:spTgt spid="110"/>
                                        </p:tgtEl>
                                      </p:cBhvr>
                                    </p:animEffect>
                                    <p:anim calcmode="lin" valueType="num">
                                      <p:cBhvr>
                                        <p:cTn id="80" dur="1000" fill="hold"/>
                                        <p:tgtEl>
                                          <p:spTgt spid="110"/>
                                        </p:tgtEl>
                                        <p:attrNameLst>
                                          <p:attrName>ppt_x</p:attrName>
                                        </p:attrNameLst>
                                      </p:cBhvr>
                                      <p:tavLst>
                                        <p:tav tm="0">
                                          <p:val>
                                            <p:strVal val="#ppt_x"/>
                                          </p:val>
                                        </p:tav>
                                        <p:tav tm="100000">
                                          <p:val>
                                            <p:strVal val="#ppt_x"/>
                                          </p:val>
                                        </p:tav>
                                      </p:tavLst>
                                    </p:anim>
                                    <p:anim calcmode="lin" valueType="num">
                                      <p:cBhvr>
                                        <p:cTn id="81" dur="1000" fill="hold"/>
                                        <p:tgtEl>
                                          <p:spTgt spid="110"/>
                                        </p:tgtEl>
                                        <p:attrNameLst>
                                          <p:attrName>ppt_y</p:attrName>
                                        </p:attrNameLst>
                                      </p:cBhvr>
                                      <p:tavLst>
                                        <p:tav tm="0">
                                          <p:val>
                                            <p:strVal val="#ppt_y+.1"/>
                                          </p:val>
                                        </p:tav>
                                        <p:tav tm="100000">
                                          <p:val>
                                            <p:strVal val="#ppt_y"/>
                                          </p:val>
                                        </p:tav>
                                      </p:tavLst>
                                    </p:anim>
                                  </p:childTnLst>
                                </p:cTn>
                              </p:par>
                              <p:par>
                                <p:cTn id="82" presetID="42" presetClass="entr" presetSubtype="0" fill="hold" grpId="0" nodeType="withEffect">
                                  <p:stCondLst>
                                    <p:cond delay="0"/>
                                  </p:stCondLst>
                                  <p:childTnLst>
                                    <p:set>
                                      <p:cBhvr>
                                        <p:cTn id="83" dur="1" fill="hold">
                                          <p:stCondLst>
                                            <p:cond delay="0"/>
                                          </p:stCondLst>
                                        </p:cTn>
                                        <p:tgtEl>
                                          <p:spTgt spid="111"/>
                                        </p:tgtEl>
                                        <p:attrNameLst>
                                          <p:attrName>style.visibility</p:attrName>
                                        </p:attrNameLst>
                                      </p:cBhvr>
                                      <p:to>
                                        <p:strVal val="visible"/>
                                      </p:to>
                                    </p:set>
                                    <p:animEffect transition="in" filter="fade">
                                      <p:cBhvr>
                                        <p:cTn id="84" dur="1000"/>
                                        <p:tgtEl>
                                          <p:spTgt spid="111"/>
                                        </p:tgtEl>
                                      </p:cBhvr>
                                    </p:animEffect>
                                    <p:anim calcmode="lin" valueType="num">
                                      <p:cBhvr>
                                        <p:cTn id="85" dur="1000" fill="hold"/>
                                        <p:tgtEl>
                                          <p:spTgt spid="111"/>
                                        </p:tgtEl>
                                        <p:attrNameLst>
                                          <p:attrName>ppt_x</p:attrName>
                                        </p:attrNameLst>
                                      </p:cBhvr>
                                      <p:tavLst>
                                        <p:tav tm="0">
                                          <p:val>
                                            <p:strVal val="#ppt_x"/>
                                          </p:val>
                                        </p:tav>
                                        <p:tav tm="100000">
                                          <p:val>
                                            <p:strVal val="#ppt_x"/>
                                          </p:val>
                                        </p:tav>
                                      </p:tavLst>
                                    </p:anim>
                                    <p:anim calcmode="lin" valueType="num">
                                      <p:cBhvr>
                                        <p:cTn id="86" dur="1000" fill="hold"/>
                                        <p:tgtEl>
                                          <p:spTgt spid="111"/>
                                        </p:tgtEl>
                                        <p:attrNameLst>
                                          <p:attrName>ppt_y</p:attrName>
                                        </p:attrNameLst>
                                      </p:cBhvr>
                                      <p:tavLst>
                                        <p:tav tm="0">
                                          <p:val>
                                            <p:strVal val="#ppt_y+.1"/>
                                          </p:val>
                                        </p:tav>
                                        <p:tav tm="100000">
                                          <p:val>
                                            <p:strVal val="#ppt_y"/>
                                          </p:val>
                                        </p:tav>
                                      </p:tavLst>
                                    </p:anim>
                                  </p:childTnLst>
                                </p:cTn>
                              </p:par>
                              <p:par>
                                <p:cTn id="87" presetID="42" presetClass="entr" presetSubtype="0" fill="hold" grpId="0" nodeType="withEffect">
                                  <p:stCondLst>
                                    <p:cond delay="0"/>
                                  </p:stCondLst>
                                  <p:childTnLst>
                                    <p:set>
                                      <p:cBhvr>
                                        <p:cTn id="88" dur="1" fill="hold">
                                          <p:stCondLst>
                                            <p:cond delay="0"/>
                                          </p:stCondLst>
                                        </p:cTn>
                                        <p:tgtEl>
                                          <p:spTgt spid="112"/>
                                        </p:tgtEl>
                                        <p:attrNameLst>
                                          <p:attrName>style.visibility</p:attrName>
                                        </p:attrNameLst>
                                      </p:cBhvr>
                                      <p:to>
                                        <p:strVal val="visible"/>
                                      </p:to>
                                    </p:set>
                                    <p:animEffect transition="in" filter="fade">
                                      <p:cBhvr>
                                        <p:cTn id="89" dur="1000"/>
                                        <p:tgtEl>
                                          <p:spTgt spid="112"/>
                                        </p:tgtEl>
                                      </p:cBhvr>
                                    </p:animEffect>
                                    <p:anim calcmode="lin" valueType="num">
                                      <p:cBhvr>
                                        <p:cTn id="90" dur="1000" fill="hold"/>
                                        <p:tgtEl>
                                          <p:spTgt spid="112"/>
                                        </p:tgtEl>
                                        <p:attrNameLst>
                                          <p:attrName>ppt_x</p:attrName>
                                        </p:attrNameLst>
                                      </p:cBhvr>
                                      <p:tavLst>
                                        <p:tav tm="0">
                                          <p:val>
                                            <p:strVal val="#ppt_x"/>
                                          </p:val>
                                        </p:tav>
                                        <p:tav tm="100000">
                                          <p:val>
                                            <p:strVal val="#ppt_x"/>
                                          </p:val>
                                        </p:tav>
                                      </p:tavLst>
                                    </p:anim>
                                    <p:anim calcmode="lin" valueType="num">
                                      <p:cBhvr>
                                        <p:cTn id="91" dur="1000" fill="hold"/>
                                        <p:tgtEl>
                                          <p:spTgt spid="112"/>
                                        </p:tgtEl>
                                        <p:attrNameLst>
                                          <p:attrName>ppt_y</p:attrName>
                                        </p:attrNameLst>
                                      </p:cBhvr>
                                      <p:tavLst>
                                        <p:tav tm="0">
                                          <p:val>
                                            <p:strVal val="#ppt_y+.1"/>
                                          </p:val>
                                        </p:tav>
                                        <p:tav tm="100000">
                                          <p:val>
                                            <p:strVal val="#ppt_y"/>
                                          </p:val>
                                        </p:tav>
                                      </p:tavLst>
                                    </p:anim>
                                  </p:childTnLst>
                                </p:cTn>
                              </p:par>
                              <p:par>
                                <p:cTn id="92" presetID="42" presetClass="entr" presetSubtype="0" fill="hold" nodeType="withEffect">
                                  <p:stCondLst>
                                    <p:cond delay="0"/>
                                  </p:stCondLst>
                                  <p:childTnLst>
                                    <p:set>
                                      <p:cBhvr>
                                        <p:cTn id="93" dur="1" fill="hold">
                                          <p:stCondLst>
                                            <p:cond delay="0"/>
                                          </p:stCondLst>
                                        </p:cTn>
                                        <p:tgtEl>
                                          <p:spTgt spid="113"/>
                                        </p:tgtEl>
                                        <p:attrNameLst>
                                          <p:attrName>style.visibility</p:attrName>
                                        </p:attrNameLst>
                                      </p:cBhvr>
                                      <p:to>
                                        <p:strVal val="visible"/>
                                      </p:to>
                                    </p:set>
                                    <p:animEffect transition="in" filter="fade">
                                      <p:cBhvr>
                                        <p:cTn id="94" dur="1000"/>
                                        <p:tgtEl>
                                          <p:spTgt spid="113"/>
                                        </p:tgtEl>
                                      </p:cBhvr>
                                    </p:animEffect>
                                    <p:anim calcmode="lin" valueType="num">
                                      <p:cBhvr>
                                        <p:cTn id="95" dur="1000" fill="hold"/>
                                        <p:tgtEl>
                                          <p:spTgt spid="113"/>
                                        </p:tgtEl>
                                        <p:attrNameLst>
                                          <p:attrName>ppt_x</p:attrName>
                                        </p:attrNameLst>
                                      </p:cBhvr>
                                      <p:tavLst>
                                        <p:tav tm="0">
                                          <p:val>
                                            <p:strVal val="#ppt_x"/>
                                          </p:val>
                                        </p:tav>
                                        <p:tav tm="100000">
                                          <p:val>
                                            <p:strVal val="#ppt_x"/>
                                          </p:val>
                                        </p:tav>
                                      </p:tavLst>
                                    </p:anim>
                                    <p:anim calcmode="lin" valueType="num">
                                      <p:cBhvr>
                                        <p:cTn id="96" dur="1000" fill="hold"/>
                                        <p:tgtEl>
                                          <p:spTgt spid="113"/>
                                        </p:tgtEl>
                                        <p:attrNameLst>
                                          <p:attrName>ppt_y</p:attrName>
                                        </p:attrNameLst>
                                      </p:cBhvr>
                                      <p:tavLst>
                                        <p:tav tm="0">
                                          <p:val>
                                            <p:strVal val="#ppt_y+.1"/>
                                          </p:val>
                                        </p:tav>
                                        <p:tav tm="100000">
                                          <p:val>
                                            <p:strVal val="#ppt_y"/>
                                          </p:val>
                                        </p:tav>
                                      </p:tavLst>
                                    </p:anim>
                                  </p:childTnLst>
                                </p:cTn>
                              </p:par>
                              <p:par>
                                <p:cTn id="97" presetID="42" presetClass="entr" presetSubtype="0" fill="hold" nodeType="withEffect">
                                  <p:stCondLst>
                                    <p:cond delay="0"/>
                                  </p:stCondLst>
                                  <p:childTnLst>
                                    <p:set>
                                      <p:cBhvr>
                                        <p:cTn id="98" dur="1" fill="hold">
                                          <p:stCondLst>
                                            <p:cond delay="0"/>
                                          </p:stCondLst>
                                        </p:cTn>
                                        <p:tgtEl>
                                          <p:spTgt spid="148"/>
                                        </p:tgtEl>
                                        <p:attrNameLst>
                                          <p:attrName>style.visibility</p:attrName>
                                        </p:attrNameLst>
                                      </p:cBhvr>
                                      <p:to>
                                        <p:strVal val="visible"/>
                                      </p:to>
                                    </p:set>
                                    <p:animEffect transition="in" filter="fade">
                                      <p:cBhvr>
                                        <p:cTn id="99" dur="1000"/>
                                        <p:tgtEl>
                                          <p:spTgt spid="148"/>
                                        </p:tgtEl>
                                      </p:cBhvr>
                                    </p:animEffect>
                                    <p:anim calcmode="lin" valueType="num">
                                      <p:cBhvr>
                                        <p:cTn id="100" dur="1000" fill="hold"/>
                                        <p:tgtEl>
                                          <p:spTgt spid="148"/>
                                        </p:tgtEl>
                                        <p:attrNameLst>
                                          <p:attrName>ppt_x</p:attrName>
                                        </p:attrNameLst>
                                      </p:cBhvr>
                                      <p:tavLst>
                                        <p:tav tm="0">
                                          <p:val>
                                            <p:strVal val="#ppt_x"/>
                                          </p:val>
                                        </p:tav>
                                        <p:tav tm="100000">
                                          <p:val>
                                            <p:strVal val="#ppt_x"/>
                                          </p:val>
                                        </p:tav>
                                      </p:tavLst>
                                    </p:anim>
                                    <p:anim calcmode="lin" valueType="num">
                                      <p:cBhvr>
                                        <p:cTn id="101" dur="1000" fill="hold"/>
                                        <p:tgtEl>
                                          <p:spTgt spid="148"/>
                                        </p:tgtEl>
                                        <p:attrNameLst>
                                          <p:attrName>ppt_y</p:attrName>
                                        </p:attrNameLst>
                                      </p:cBhvr>
                                      <p:tavLst>
                                        <p:tav tm="0">
                                          <p:val>
                                            <p:strVal val="#ppt_y+.1"/>
                                          </p:val>
                                        </p:tav>
                                        <p:tav tm="100000">
                                          <p:val>
                                            <p:strVal val="#ppt_y"/>
                                          </p:val>
                                        </p:tav>
                                      </p:tavLst>
                                    </p:anim>
                                  </p:childTnLst>
                                </p:cTn>
                              </p:par>
                              <p:par>
                                <p:cTn id="102" presetID="42" presetClass="entr" presetSubtype="0" fill="hold" nodeType="withEffect">
                                  <p:stCondLst>
                                    <p:cond delay="0"/>
                                  </p:stCondLst>
                                  <p:childTnLst>
                                    <p:set>
                                      <p:cBhvr>
                                        <p:cTn id="103" dur="1" fill="hold">
                                          <p:stCondLst>
                                            <p:cond delay="0"/>
                                          </p:stCondLst>
                                        </p:cTn>
                                        <p:tgtEl>
                                          <p:spTgt spid="171"/>
                                        </p:tgtEl>
                                        <p:attrNameLst>
                                          <p:attrName>style.visibility</p:attrName>
                                        </p:attrNameLst>
                                      </p:cBhvr>
                                      <p:to>
                                        <p:strVal val="visible"/>
                                      </p:to>
                                    </p:set>
                                    <p:animEffect transition="in" filter="fade">
                                      <p:cBhvr>
                                        <p:cTn id="104" dur="1000"/>
                                        <p:tgtEl>
                                          <p:spTgt spid="171"/>
                                        </p:tgtEl>
                                      </p:cBhvr>
                                    </p:animEffect>
                                    <p:anim calcmode="lin" valueType="num">
                                      <p:cBhvr>
                                        <p:cTn id="105" dur="1000" fill="hold"/>
                                        <p:tgtEl>
                                          <p:spTgt spid="171"/>
                                        </p:tgtEl>
                                        <p:attrNameLst>
                                          <p:attrName>ppt_x</p:attrName>
                                        </p:attrNameLst>
                                      </p:cBhvr>
                                      <p:tavLst>
                                        <p:tav tm="0">
                                          <p:val>
                                            <p:strVal val="#ppt_x"/>
                                          </p:val>
                                        </p:tav>
                                        <p:tav tm="100000">
                                          <p:val>
                                            <p:strVal val="#ppt_x"/>
                                          </p:val>
                                        </p:tav>
                                      </p:tavLst>
                                    </p:anim>
                                    <p:anim calcmode="lin" valueType="num">
                                      <p:cBhvr>
                                        <p:cTn id="106" dur="1000" fill="hold"/>
                                        <p:tgtEl>
                                          <p:spTgt spid="17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 grpId="0"/>
      <p:bldP spid="92" grpId="0"/>
      <p:bldP spid="93" grpId="0"/>
      <p:bldP spid="94" grpId="0"/>
      <p:bldP spid="95" grpId="0"/>
      <p:bldP spid="96" grpId="0"/>
      <p:bldP spid="97" grpId="0" animBg="1"/>
      <p:bldP spid="103" grpId="0"/>
      <p:bldP spid="104" grpId="0"/>
      <p:bldP spid="105" grpId="0" animBg="1"/>
      <p:bldP spid="106" grpId="0"/>
      <p:bldP spid="107" grpId="0"/>
      <p:bldP spid="108" grpId="0" animBg="1"/>
      <p:bldP spid="109" grpId="0"/>
      <p:bldP spid="110" grpId="0"/>
      <p:bldP spid="111" grpId="0"/>
      <p:bldP spid="112"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稻壳儿_刀客儿出品_1">
            <a:extLst>
              <a:ext uri="{FF2B5EF4-FFF2-40B4-BE49-F238E27FC236}">
                <a16:creationId xmlns:a16="http://schemas.microsoft.com/office/drawing/2014/main" id="{2985F686-67FC-430B-9EC0-A59A5ACB8840}"/>
              </a:ext>
            </a:extLst>
          </p:cNvPr>
          <p:cNvSpPr/>
          <p:nvPr/>
        </p:nvSpPr>
        <p:spPr>
          <a:xfrm>
            <a:off x="6650180" y="4572000"/>
            <a:ext cx="2286000" cy="2286000"/>
          </a:xfrm>
          <a:prstGeom prst="rect">
            <a:avLst/>
          </a:prstGeom>
          <a:gradFill>
            <a:gsLst>
              <a:gs pos="0">
                <a:schemeClr val="accent1"/>
              </a:gs>
              <a:gs pos="100000">
                <a:schemeClr val="accent1">
                  <a:lumMod val="75000"/>
                </a:schemeClr>
              </a:gs>
            </a:gsLst>
            <a:lin ang="2700000" scaled="1"/>
          </a:gradFill>
          <a:ln>
            <a:noFill/>
          </a:ln>
          <a:effectLst>
            <a:outerShdw blurRad="355600" sx="102000" sy="102000" algn="ctr" rotWithShape="0">
              <a:prstClr val="black">
                <a:alpha val="7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lstStyle/>
          <a:p>
            <a:pPr algn="ctr"/>
            <a:endParaRPr lang="en-US"/>
          </a:p>
        </p:txBody>
      </p:sp>
      <p:sp>
        <p:nvSpPr>
          <p:cNvPr id="29" name="稻壳儿_刀客儿出品_2">
            <a:extLst>
              <a:ext uri="{FF2B5EF4-FFF2-40B4-BE49-F238E27FC236}">
                <a16:creationId xmlns:a16="http://schemas.microsoft.com/office/drawing/2014/main" id="{631E1C2D-3D3D-40C6-A4A8-474385B93112}"/>
              </a:ext>
            </a:extLst>
          </p:cNvPr>
          <p:cNvSpPr/>
          <p:nvPr/>
        </p:nvSpPr>
        <p:spPr>
          <a:xfrm>
            <a:off x="8936181" y="2285998"/>
            <a:ext cx="2286000" cy="2286000"/>
          </a:xfrm>
          <a:prstGeom prst="rect">
            <a:avLst/>
          </a:prstGeom>
          <a:solidFill>
            <a:schemeClr val="accent4"/>
          </a:solidFill>
          <a:ln>
            <a:noFill/>
          </a:ln>
          <a:effectLst>
            <a:outerShdw blurRad="355600" sx="102000" sy="102000" algn="ctr" rotWithShape="0">
              <a:prstClr val="black">
                <a:alpha val="7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lstStyle/>
          <a:p>
            <a:pPr algn="ctr"/>
            <a:endParaRPr lang="en-US"/>
          </a:p>
        </p:txBody>
      </p:sp>
      <p:sp>
        <p:nvSpPr>
          <p:cNvPr id="56" name="稻壳儿_刀客儿出品_3">
            <a:extLst>
              <a:ext uri="{FF2B5EF4-FFF2-40B4-BE49-F238E27FC236}">
                <a16:creationId xmlns:a16="http://schemas.microsoft.com/office/drawing/2014/main" id="{79FD4936-B7F3-4A5F-B424-F2829A04E1BF}"/>
              </a:ext>
            </a:extLst>
          </p:cNvPr>
          <p:cNvSpPr>
            <a:spLocks noChangeArrowheads="1"/>
          </p:cNvSpPr>
          <p:nvPr/>
        </p:nvSpPr>
        <p:spPr bwMode="auto">
          <a:xfrm>
            <a:off x="7349729" y="5121680"/>
            <a:ext cx="896575" cy="800514"/>
          </a:xfrm>
          <a:custGeom>
            <a:avLst/>
            <a:gdLst>
              <a:gd name="T0" fmla="*/ 195452 w 619"/>
              <a:gd name="T1" fmla="*/ 26858 h 546"/>
              <a:gd name="T2" fmla="*/ 195452 w 619"/>
              <a:gd name="T3" fmla="*/ 26858 h 546"/>
              <a:gd name="T4" fmla="*/ 174293 w 619"/>
              <a:gd name="T5" fmla="*/ 26858 h 546"/>
              <a:gd name="T6" fmla="*/ 168914 w 619"/>
              <a:gd name="T7" fmla="*/ 10888 h 546"/>
              <a:gd name="T8" fmla="*/ 153134 w 619"/>
              <a:gd name="T9" fmla="*/ 0 h 546"/>
              <a:gd name="T10" fmla="*/ 68498 w 619"/>
              <a:gd name="T11" fmla="*/ 0 h 546"/>
              <a:gd name="T12" fmla="*/ 52718 w 619"/>
              <a:gd name="T13" fmla="*/ 10888 h 546"/>
              <a:gd name="T14" fmla="*/ 47339 w 619"/>
              <a:gd name="T15" fmla="*/ 26858 h 546"/>
              <a:gd name="T16" fmla="*/ 26180 w 619"/>
              <a:gd name="T17" fmla="*/ 26858 h 546"/>
              <a:gd name="T18" fmla="*/ 0 w 619"/>
              <a:gd name="T19" fmla="*/ 53352 h 546"/>
              <a:gd name="T20" fmla="*/ 0 w 619"/>
              <a:gd name="T21" fmla="*/ 171307 h 546"/>
              <a:gd name="T22" fmla="*/ 26180 w 619"/>
              <a:gd name="T23" fmla="*/ 197802 h 546"/>
              <a:gd name="T24" fmla="*/ 195452 w 619"/>
              <a:gd name="T25" fmla="*/ 197802 h 546"/>
              <a:gd name="T26" fmla="*/ 221632 w 619"/>
              <a:gd name="T27" fmla="*/ 171307 h 546"/>
              <a:gd name="T28" fmla="*/ 221632 w 619"/>
              <a:gd name="T29" fmla="*/ 53352 h 546"/>
              <a:gd name="T30" fmla="*/ 195452 w 619"/>
              <a:gd name="T31" fmla="*/ 26858 h 546"/>
              <a:gd name="T32" fmla="*/ 211232 w 619"/>
              <a:gd name="T33" fmla="*/ 171307 h 546"/>
              <a:gd name="T34" fmla="*/ 211232 w 619"/>
              <a:gd name="T35" fmla="*/ 171307 h 546"/>
              <a:gd name="T36" fmla="*/ 195452 w 619"/>
              <a:gd name="T37" fmla="*/ 181833 h 546"/>
              <a:gd name="T38" fmla="*/ 26180 w 619"/>
              <a:gd name="T39" fmla="*/ 181833 h 546"/>
              <a:gd name="T40" fmla="*/ 10400 w 619"/>
              <a:gd name="T41" fmla="*/ 171307 h 546"/>
              <a:gd name="T42" fmla="*/ 10400 w 619"/>
              <a:gd name="T43" fmla="*/ 53352 h 546"/>
              <a:gd name="T44" fmla="*/ 26180 w 619"/>
              <a:gd name="T45" fmla="*/ 42827 h 546"/>
              <a:gd name="T46" fmla="*/ 52718 w 619"/>
              <a:gd name="T47" fmla="*/ 42827 h 546"/>
              <a:gd name="T48" fmla="*/ 63477 w 619"/>
              <a:gd name="T49" fmla="*/ 26858 h 546"/>
              <a:gd name="T50" fmla="*/ 73877 w 619"/>
              <a:gd name="T51" fmla="*/ 10888 h 546"/>
              <a:gd name="T52" fmla="*/ 147755 w 619"/>
              <a:gd name="T53" fmla="*/ 10888 h 546"/>
              <a:gd name="T54" fmla="*/ 158155 w 619"/>
              <a:gd name="T55" fmla="*/ 26858 h 546"/>
              <a:gd name="T56" fmla="*/ 168914 w 619"/>
              <a:gd name="T57" fmla="*/ 42827 h 546"/>
              <a:gd name="T58" fmla="*/ 195452 w 619"/>
              <a:gd name="T59" fmla="*/ 42827 h 546"/>
              <a:gd name="T60" fmla="*/ 211232 w 619"/>
              <a:gd name="T61" fmla="*/ 53352 h 546"/>
              <a:gd name="T62" fmla="*/ 211232 w 619"/>
              <a:gd name="T63" fmla="*/ 171307 h 546"/>
              <a:gd name="T64" fmla="*/ 110816 w 619"/>
              <a:gd name="T65" fmla="*/ 53352 h 546"/>
              <a:gd name="T66" fmla="*/ 110816 w 619"/>
              <a:gd name="T67" fmla="*/ 53352 h 546"/>
              <a:gd name="T68" fmla="*/ 52718 w 619"/>
              <a:gd name="T69" fmla="*/ 112511 h 546"/>
              <a:gd name="T70" fmla="*/ 110816 w 619"/>
              <a:gd name="T71" fmla="*/ 171307 h 546"/>
              <a:gd name="T72" fmla="*/ 168914 w 619"/>
              <a:gd name="T73" fmla="*/ 112511 h 546"/>
              <a:gd name="T74" fmla="*/ 110816 w 619"/>
              <a:gd name="T75" fmla="*/ 53352 h 546"/>
              <a:gd name="T76" fmla="*/ 110816 w 619"/>
              <a:gd name="T77" fmla="*/ 154975 h 546"/>
              <a:gd name="T78" fmla="*/ 110816 w 619"/>
              <a:gd name="T79" fmla="*/ 154975 h 546"/>
              <a:gd name="T80" fmla="*/ 68498 w 619"/>
              <a:gd name="T81" fmla="*/ 112511 h 546"/>
              <a:gd name="T82" fmla="*/ 110816 w 619"/>
              <a:gd name="T83" fmla="*/ 69684 h 546"/>
              <a:gd name="T84" fmla="*/ 153134 w 619"/>
              <a:gd name="T85" fmla="*/ 112511 h 546"/>
              <a:gd name="T86" fmla="*/ 110816 w 619"/>
              <a:gd name="T87" fmla="*/ 154975 h 54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619" h="546">
                <a:moveTo>
                  <a:pt x="545" y="74"/>
                </a:moveTo>
                <a:lnTo>
                  <a:pt x="545" y="74"/>
                </a:lnTo>
                <a:cubicBezTo>
                  <a:pt x="486" y="74"/>
                  <a:pt x="486" y="74"/>
                  <a:pt x="486" y="74"/>
                </a:cubicBezTo>
                <a:cubicBezTo>
                  <a:pt x="471" y="30"/>
                  <a:pt x="471" y="30"/>
                  <a:pt x="471" y="30"/>
                </a:cubicBezTo>
                <a:cubicBezTo>
                  <a:pt x="456" y="15"/>
                  <a:pt x="441" y="0"/>
                  <a:pt x="427" y="0"/>
                </a:cubicBezTo>
                <a:cubicBezTo>
                  <a:pt x="191" y="0"/>
                  <a:pt x="191" y="0"/>
                  <a:pt x="191" y="0"/>
                </a:cubicBezTo>
                <a:cubicBezTo>
                  <a:pt x="177" y="0"/>
                  <a:pt x="162" y="15"/>
                  <a:pt x="147" y="30"/>
                </a:cubicBezTo>
                <a:cubicBezTo>
                  <a:pt x="132" y="74"/>
                  <a:pt x="132" y="74"/>
                  <a:pt x="132" y="74"/>
                </a:cubicBezTo>
                <a:cubicBezTo>
                  <a:pt x="73" y="74"/>
                  <a:pt x="73" y="74"/>
                  <a:pt x="73" y="74"/>
                </a:cubicBezTo>
                <a:cubicBezTo>
                  <a:pt x="29" y="74"/>
                  <a:pt x="0" y="104"/>
                  <a:pt x="0" y="147"/>
                </a:cubicBezTo>
                <a:cubicBezTo>
                  <a:pt x="0" y="472"/>
                  <a:pt x="0" y="472"/>
                  <a:pt x="0" y="472"/>
                </a:cubicBezTo>
                <a:cubicBezTo>
                  <a:pt x="0" y="516"/>
                  <a:pt x="29" y="545"/>
                  <a:pt x="73" y="545"/>
                </a:cubicBezTo>
                <a:cubicBezTo>
                  <a:pt x="545" y="545"/>
                  <a:pt x="545" y="545"/>
                  <a:pt x="545" y="545"/>
                </a:cubicBezTo>
                <a:cubicBezTo>
                  <a:pt x="589" y="545"/>
                  <a:pt x="618" y="516"/>
                  <a:pt x="618" y="472"/>
                </a:cubicBezTo>
                <a:cubicBezTo>
                  <a:pt x="618" y="147"/>
                  <a:pt x="618" y="147"/>
                  <a:pt x="618" y="147"/>
                </a:cubicBezTo>
                <a:cubicBezTo>
                  <a:pt x="618" y="104"/>
                  <a:pt x="589" y="74"/>
                  <a:pt x="545" y="74"/>
                </a:cubicBezTo>
                <a:close/>
                <a:moveTo>
                  <a:pt x="589" y="472"/>
                </a:moveTo>
                <a:lnTo>
                  <a:pt x="589" y="472"/>
                </a:lnTo>
                <a:cubicBezTo>
                  <a:pt x="589" y="486"/>
                  <a:pt x="559" y="501"/>
                  <a:pt x="545" y="501"/>
                </a:cubicBezTo>
                <a:cubicBezTo>
                  <a:pt x="73" y="501"/>
                  <a:pt x="73" y="501"/>
                  <a:pt x="73" y="501"/>
                </a:cubicBezTo>
                <a:cubicBezTo>
                  <a:pt x="59" y="501"/>
                  <a:pt x="29" y="486"/>
                  <a:pt x="29" y="472"/>
                </a:cubicBezTo>
                <a:cubicBezTo>
                  <a:pt x="29" y="147"/>
                  <a:pt x="29" y="147"/>
                  <a:pt x="29" y="147"/>
                </a:cubicBezTo>
                <a:cubicBezTo>
                  <a:pt x="29" y="133"/>
                  <a:pt x="59" y="118"/>
                  <a:pt x="73" y="118"/>
                </a:cubicBezTo>
                <a:cubicBezTo>
                  <a:pt x="147" y="118"/>
                  <a:pt x="147" y="118"/>
                  <a:pt x="147" y="118"/>
                </a:cubicBezTo>
                <a:cubicBezTo>
                  <a:pt x="177" y="74"/>
                  <a:pt x="177" y="74"/>
                  <a:pt x="177" y="74"/>
                </a:cubicBezTo>
                <a:cubicBezTo>
                  <a:pt x="191" y="45"/>
                  <a:pt x="191" y="30"/>
                  <a:pt x="206" y="30"/>
                </a:cubicBezTo>
                <a:cubicBezTo>
                  <a:pt x="412" y="30"/>
                  <a:pt x="412" y="30"/>
                  <a:pt x="412" y="30"/>
                </a:cubicBezTo>
                <a:cubicBezTo>
                  <a:pt x="427" y="30"/>
                  <a:pt x="427" y="45"/>
                  <a:pt x="441" y="74"/>
                </a:cubicBezTo>
                <a:cubicBezTo>
                  <a:pt x="471" y="118"/>
                  <a:pt x="471" y="118"/>
                  <a:pt x="471" y="118"/>
                </a:cubicBezTo>
                <a:cubicBezTo>
                  <a:pt x="545" y="118"/>
                  <a:pt x="545" y="118"/>
                  <a:pt x="545" y="118"/>
                </a:cubicBezTo>
                <a:cubicBezTo>
                  <a:pt x="559" y="118"/>
                  <a:pt x="589" y="133"/>
                  <a:pt x="589" y="147"/>
                </a:cubicBezTo>
                <a:lnTo>
                  <a:pt x="589" y="472"/>
                </a:lnTo>
                <a:close/>
                <a:moveTo>
                  <a:pt x="309" y="147"/>
                </a:moveTo>
                <a:lnTo>
                  <a:pt x="309" y="147"/>
                </a:lnTo>
                <a:cubicBezTo>
                  <a:pt x="221" y="147"/>
                  <a:pt x="147" y="221"/>
                  <a:pt x="147" y="310"/>
                </a:cubicBezTo>
                <a:cubicBezTo>
                  <a:pt x="147" y="398"/>
                  <a:pt x="221" y="472"/>
                  <a:pt x="309" y="472"/>
                </a:cubicBezTo>
                <a:cubicBezTo>
                  <a:pt x="398" y="472"/>
                  <a:pt x="471" y="398"/>
                  <a:pt x="471" y="310"/>
                </a:cubicBezTo>
                <a:cubicBezTo>
                  <a:pt x="471" y="221"/>
                  <a:pt x="398" y="147"/>
                  <a:pt x="309" y="147"/>
                </a:cubicBezTo>
                <a:close/>
                <a:moveTo>
                  <a:pt x="309" y="427"/>
                </a:moveTo>
                <a:lnTo>
                  <a:pt x="309" y="427"/>
                </a:lnTo>
                <a:cubicBezTo>
                  <a:pt x="250" y="427"/>
                  <a:pt x="191" y="368"/>
                  <a:pt x="191" y="310"/>
                </a:cubicBezTo>
                <a:cubicBezTo>
                  <a:pt x="191" y="251"/>
                  <a:pt x="250" y="192"/>
                  <a:pt x="309" y="192"/>
                </a:cubicBezTo>
                <a:cubicBezTo>
                  <a:pt x="368" y="192"/>
                  <a:pt x="427" y="251"/>
                  <a:pt x="427" y="310"/>
                </a:cubicBezTo>
                <a:cubicBezTo>
                  <a:pt x="427" y="368"/>
                  <a:pt x="368" y="427"/>
                  <a:pt x="309" y="427"/>
                </a:cubicBezTo>
                <a:close/>
              </a:path>
            </a:pathLst>
          </a:custGeom>
          <a:solidFill>
            <a:schemeClr val="bg1"/>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Lst>
        </p:spPr>
        <p:txBody>
          <a:bodyPr wrap="none" lIns="90000" tIns="46800" rIns="90000" bIns="46800" anchor="ctr"/>
          <a:lstStyle/>
          <a:p>
            <a:endParaRPr lang="en-US" dirty="0">
              <a:solidFill>
                <a:schemeClr val="bg1"/>
              </a:solidFill>
            </a:endParaRPr>
          </a:p>
        </p:txBody>
      </p:sp>
      <p:sp>
        <p:nvSpPr>
          <p:cNvPr id="57" name="稻壳儿_刀客儿出品_4">
            <a:extLst>
              <a:ext uri="{FF2B5EF4-FFF2-40B4-BE49-F238E27FC236}">
                <a16:creationId xmlns:a16="http://schemas.microsoft.com/office/drawing/2014/main" id="{04A3CF69-7E8F-404A-931A-1990D8A59EBB}"/>
              </a:ext>
            </a:extLst>
          </p:cNvPr>
          <p:cNvSpPr txBox="1"/>
          <p:nvPr/>
        </p:nvSpPr>
        <p:spPr>
          <a:xfrm>
            <a:off x="7168501" y="6031321"/>
            <a:ext cx="1249358" cy="279180"/>
          </a:xfrm>
          <a:prstGeom prst="rect">
            <a:avLst/>
          </a:prstGeom>
          <a:noFill/>
        </p:spPr>
        <p:txBody>
          <a:bodyPr wrap="none" lIns="90000" tIns="46800" rIns="90000" bIns="46800" rtlCol="0">
            <a:spAutoFit/>
          </a:bodyPr>
          <a:lstStyle/>
          <a:p>
            <a:pPr algn="ctr"/>
            <a:r>
              <a:rPr lang="id-ID" sz="1200" dirty="0">
                <a:solidFill>
                  <a:schemeClr val="bg1"/>
                </a:solidFill>
                <a:cs typeface="Lato" panose="020F0502020204030203" pitchFamily="34" charset="0"/>
              </a:rPr>
              <a:t>PHOTOGRAPH</a:t>
            </a:r>
            <a:endParaRPr lang="en-US" sz="1200" dirty="0">
              <a:solidFill>
                <a:schemeClr val="bg1"/>
              </a:solidFill>
              <a:cs typeface="Lato" panose="020F0502020204030203" pitchFamily="34" charset="0"/>
            </a:endParaRPr>
          </a:p>
        </p:txBody>
      </p:sp>
      <p:sp>
        <p:nvSpPr>
          <p:cNvPr id="58" name="稻壳儿_刀客儿出品_5">
            <a:extLst>
              <a:ext uri="{FF2B5EF4-FFF2-40B4-BE49-F238E27FC236}">
                <a16:creationId xmlns:a16="http://schemas.microsoft.com/office/drawing/2014/main" id="{4817236F-8F07-413A-8620-3E930F6BAD38}"/>
              </a:ext>
            </a:extLst>
          </p:cNvPr>
          <p:cNvSpPr>
            <a:spLocks noChangeArrowheads="1"/>
          </p:cNvSpPr>
          <p:nvPr/>
        </p:nvSpPr>
        <p:spPr bwMode="auto">
          <a:xfrm>
            <a:off x="9653765" y="2835680"/>
            <a:ext cx="896575" cy="800514"/>
          </a:xfrm>
          <a:custGeom>
            <a:avLst/>
            <a:gdLst>
              <a:gd name="T0" fmla="*/ 195452 w 619"/>
              <a:gd name="T1" fmla="*/ 26858 h 546"/>
              <a:gd name="T2" fmla="*/ 195452 w 619"/>
              <a:gd name="T3" fmla="*/ 26858 h 546"/>
              <a:gd name="T4" fmla="*/ 174293 w 619"/>
              <a:gd name="T5" fmla="*/ 26858 h 546"/>
              <a:gd name="T6" fmla="*/ 168914 w 619"/>
              <a:gd name="T7" fmla="*/ 10888 h 546"/>
              <a:gd name="T8" fmla="*/ 153134 w 619"/>
              <a:gd name="T9" fmla="*/ 0 h 546"/>
              <a:gd name="T10" fmla="*/ 68498 w 619"/>
              <a:gd name="T11" fmla="*/ 0 h 546"/>
              <a:gd name="T12" fmla="*/ 52718 w 619"/>
              <a:gd name="T13" fmla="*/ 10888 h 546"/>
              <a:gd name="T14" fmla="*/ 47339 w 619"/>
              <a:gd name="T15" fmla="*/ 26858 h 546"/>
              <a:gd name="T16" fmla="*/ 26180 w 619"/>
              <a:gd name="T17" fmla="*/ 26858 h 546"/>
              <a:gd name="T18" fmla="*/ 0 w 619"/>
              <a:gd name="T19" fmla="*/ 53352 h 546"/>
              <a:gd name="T20" fmla="*/ 0 w 619"/>
              <a:gd name="T21" fmla="*/ 171307 h 546"/>
              <a:gd name="T22" fmla="*/ 26180 w 619"/>
              <a:gd name="T23" fmla="*/ 197802 h 546"/>
              <a:gd name="T24" fmla="*/ 195452 w 619"/>
              <a:gd name="T25" fmla="*/ 197802 h 546"/>
              <a:gd name="T26" fmla="*/ 221632 w 619"/>
              <a:gd name="T27" fmla="*/ 171307 h 546"/>
              <a:gd name="T28" fmla="*/ 221632 w 619"/>
              <a:gd name="T29" fmla="*/ 53352 h 546"/>
              <a:gd name="T30" fmla="*/ 195452 w 619"/>
              <a:gd name="T31" fmla="*/ 26858 h 546"/>
              <a:gd name="T32" fmla="*/ 211232 w 619"/>
              <a:gd name="T33" fmla="*/ 171307 h 546"/>
              <a:gd name="T34" fmla="*/ 211232 w 619"/>
              <a:gd name="T35" fmla="*/ 171307 h 546"/>
              <a:gd name="T36" fmla="*/ 195452 w 619"/>
              <a:gd name="T37" fmla="*/ 181833 h 546"/>
              <a:gd name="T38" fmla="*/ 26180 w 619"/>
              <a:gd name="T39" fmla="*/ 181833 h 546"/>
              <a:gd name="T40" fmla="*/ 10400 w 619"/>
              <a:gd name="T41" fmla="*/ 171307 h 546"/>
              <a:gd name="T42" fmla="*/ 10400 w 619"/>
              <a:gd name="T43" fmla="*/ 53352 h 546"/>
              <a:gd name="T44" fmla="*/ 26180 w 619"/>
              <a:gd name="T45" fmla="*/ 42827 h 546"/>
              <a:gd name="T46" fmla="*/ 52718 w 619"/>
              <a:gd name="T47" fmla="*/ 42827 h 546"/>
              <a:gd name="T48" fmla="*/ 63477 w 619"/>
              <a:gd name="T49" fmla="*/ 26858 h 546"/>
              <a:gd name="T50" fmla="*/ 73877 w 619"/>
              <a:gd name="T51" fmla="*/ 10888 h 546"/>
              <a:gd name="T52" fmla="*/ 147755 w 619"/>
              <a:gd name="T53" fmla="*/ 10888 h 546"/>
              <a:gd name="T54" fmla="*/ 158155 w 619"/>
              <a:gd name="T55" fmla="*/ 26858 h 546"/>
              <a:gd name="T56" fmla="*/ 168914 w 619"/>
              <a:gd name="T57" fmla="*/ 42827 h 546"/>
              <a:gd name="T58" fmla="*/ 195452 w 619"/>
              <a:gd name="T59" fmla="*/ 42827 h 546"/>
              <a:gd name="T60" fmla="*/ 211232 w 619"/>
              <a:gd name="T61" fmla="*/ 53352 h 546"/>
              <a:gd name="T62" fmla="*/ 211232 w 619"/>
              <a:gd name="T63" fmla="*/ 171307 h 546"/>
              <a:gd name="T64" fmla="*/ 110816 w 619"/>
              <a:gd name="T65" fmla="*/ 53352 h 546"/>
              <a:gd name="T66" fmla="*/ 110816 w 619"/>
              <a:gd name="T67" fmla="*/ 53352 h 546"/>
              <a:gd name="T68" fmla="*/ 52718 w 619"/>
              <a:gd name="T69" fmla="*/ 112511 h 546"/>
              <a:gd name="T70" fmla="*/ 110816 w 619"/>
              <a:gd name="T71" fmla="*/ 171307 h 546"/>
              <a:gd name="T72" fmla="*/ 168914 w 619"/>
              <a:gd name="T73" fmla="*/ 112511 h 546"/>
              <a:gd name="T74" fmla="*/ 110816 w 619"/>
              <a:gd name="T75" fmla="*/ 53352 h 546"/>
              <a:gd name="T76" fmla="*/ 110816 w 619"/>
              <a:gd name="T77" fmla="*/ 154975 h 546"/>
              <a:gd name="T78" fmla="*/ 110816 w 619"/>
              <a:gd name="T79" fmla="*/ 154975 h 546"/>
              <a:gd name="T80" fmla="*/ 68498 w 619"/>
              <a:gd name="T81" fmla="*/ 112511 h 546"/>
              <a:gd name="T82" fmla="*/ 110816 w 619"/>
              <a:gd name="T83" fmla="*/ 69684 h 546"/>
              <a:gd name="T84" fmla="*/ 153134 w 619"/>
              <a:gd name="T85" fmla="*/ 112511 h 546"/>
              <a:gd name="T86" fmla="*/ 110816 w 619"/>
              <a:gd name="T87" fmla="*/ 154975 h 54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619" h="546">
                <a:moveTo>
                  <a:pt x="545" y="74"/>
                </a:moveTo>
                <a:lnTo>
                  <a:pt x="545" y="74"/>
                </a:lnTo>
                <a:cubicBezTo>
                  <a:pt x="486" y="74"/>
                  <a:pt x="486" y="74"/>
                  <a:pt x="486" y="74"/>
                </a:cubicBezTo>
                <a:cubicBezTo>
                  <a:pt x="471" y="30"/>
                  <a:pt x="471" y="30"/>
                  <a:pt x="471" y="30"/>
                </a:cubicBezTo>
                <a:cubicBezTo>
                  <a:pt x="456" y="15"/>
                  <a:pt x="441" y="0"/>
                  <a:pt x="427" y="0"/>
                </a:cubicBezTo>
                <a:cubicBezTo>
                  <a:pt x="191" y="0"/>
                  <a:pt x="191" y="0"/>
                  <a:pt x="191" y="0"/>
                </a:cubicBezTo>
                <a:cubicBezTo>
                  <a:pt x="177" y="0"/>
                  <a:pt x="162" y="15"/>
                  <a:pt x="147" y="30"/>
                </a:cubicBezTo>
                <a:cubicBezTo>
                  <a:pt x="132" y="74"/>
                  <a:pt x="132" y="74"/>
                  <a:pt x="132" y="74"/>
                </a:cubicBezTo>
                <a:cubicBezTo>
                  <a:pt x="73" y="74"/>
                  <a:pt x="73" y="74"/>
                  <a:pt x="73" y="74"/>
                </a:cubicBezTo>
                <a:cubicBezTo>
                  <a:pt x="29" y="74"/>
                  <a:pt x="0" y="104"/>
                  <a:pt x="0" y="147"/>
                </a:cubicBezTo>
                <a:cubicBezTo>
                  <a:pt x="0" y="472"/>
                  <a:pt x="0" y="472"/>
                  <a:pt x="0" y="472"/>
                </a:cubicBezTo>
                <a:cubicBezTo>
                  <a:pt x="0" y="516"/>
                  <a:pt x="29" y="545"/>
                  <a:pt x="73" y="545"/>
                </a:cubicBezTo>
                <a:cubicBezTo>
                  <a:pt x="545" y="545"/>
                  <a:pt x="545" y="545"/>
                  <a:pt x="545" y="545"/>
                </a:cubicBezTo>
                <a:cubicBezTo>
                  <a:pt x="589" y="545"/>
                  <a:pt x="618" y="516"/>
                  <a:pt x="618" y="472"/>
                </a:cubicBezTo>
                <a:cubicBezTo>
                  <a:pt x="618" y="147"/>
                  <a:pt x="618" y="147"/>
                  <a:pt x="618" y="147"/>
                </a:cubicBezTo>
                <a:cubicBezTo>
                  <a:pt x="618" y="104"/>
                  <a:pt x="589" y="74"/>
                  <a:pt x="545" y="74"/>
                </a:cubicBezTo>
                <a:close/>
                <a:moveTo>
                  <a:pt x="589" y="472"/>
                </a:moveTo>
                <a:lnTo>
                  <a:pt x="589" y="472"/>
                </a:lnTo>
                <a:cubicBezTo>
                  <a:pt x="589" y="486"/>
                  <a:pt x="559" y="501"/>
                  <a:pt x="545" y="501"/>
                </a:cubicBezTo>
                <a:cubicBezTo>
                  <a:pt x="73" y="501"/>
                  <a:pt x="73" y="501"/>
                  <a:pt x="73" y="501"/>
                </a:cubicBezTo>
                <a:cubicBezTo>
                  <a:pt x="59" y="501"/>
                  <a:pt x="29" y="486"/>
                  <a:pt x="29" y="472"/>
                </a:cubicBezTo>
                <a:cubicBezTo>
                  <a:pt x="29" y="147"/>
                  <a:pt x="29" y="147"/>
                  <a:pt x="29" y="147"/>
                </a:cubicBezTo>
                <a:cubicBezTo>
                  <a:pt x="29" y="133"/>
                  <a:pt x="59" y="118"/>
                  <a:pt x="73" y="118"/>
                </a:cubicBezTo>
                <a:cubicBezTo>
                  <a:pt x="147" y="118"/>
                  <a:pt x="147" y="118"/>
                  <a:pt x="147" y="118"/>
                </a:cubicBezTo>
                <a:cubicBezTo>
                  <a:pt x="177" y="74"/>
                  <a:pt x="177" y="74"/>
                  <a:pt x="177" y="74"/>
                </a:cubicBezTo>
                <a:cubicBezTo>
                  <a:pt x="191" y="45"/>
                  <a:pt x="191" y="30"/>
                  <a:pt x="206" y="30"/>
                </a:cubicBezTo>
                <a:cubicBezTo>
                  <a:pt x="412" y="30"/>
                  <a:pt x="412" y="30"/>
                  <a:pt x="412" y="30"/>
                </a:cubicBezTo>
                <a:cubicBezTo>
                  <a:pt x="427" y="30"/>
                  <a:pt x="427" y="45"/>
                  <a:pt x="441" y="74"/>
                </a:cubicBezTo>
                <a:cubicBezTo>
                  <a:pt x="471" y="118"/>
                  <a:pt x="471" y="118"/>
                  <a:pt x="471" y="118"/>
                </a:cubicBezTo>
                <a:cubicBezTo>
                  <a:pt x="545" y="118"/>
                  <a:pt x="545" y="118"/>
                  <a:pt x="545" y="118"/>
                </a:cubicBezTo>
                <a:cubicBezTo>
                  <a:pt x="559" y="118"/>
                  <a:pt x="589" y="133"/>
                  <a:pt x="589" y="147"/>
                </a:cubicBezTo>
                <a:lnTo>
                  <a:pt x="589" y="472"/>
                </a:lnTo>
                <a:close/>
                <a:moveTo>
                  <a:pt x="309" y="147"/>
                </a:moveTo>
                <a:lnTo>
                  <a:pt x="309" y="147"/>
                </a:lnTo>
                <a:cubicBezTo>
                  <a:pt x="221" y="147"/>
                  <a:pt x="147" y="221"/>
                  <a:pt x="147" y="310"/>
                </a:cubicBezTo>
                <a:cubicBezTo>
                  <a:pt x="147" y="398"/>
                  <a:pt x="221" y="472"/>
                  <a:pt x="309" y="472"/>
                </a:cubicBezTo>
                <a:cubicBezTo>
                  <a:pt x="398" y="472"/>
                  <a:pt x="471" y="398"/>
                  <a:pt x="471" y="310"/>
                </a:cubicBezTo>
                <a:cubicBezTo>
                  <a:pt x="471" y="221"/>
                  <a:pt x="398" y="147"/>
                  <a:pt x="309" y="147"/>
                </a:cubicBezTo>
                <a:close/>
                <a:moveTo>
                  <a:pt x="309" y="427"/>
                </a:moveTo>
                <a:lnTo>
                  <a:pt x="309" y="427"/>
                </a:lnTo>
                <a:cubicBezTo>
                  <a:pt x="250" y="427"/>
                  <a:pt x="191" y="368"/>
                  <a:pt x="191" y="310"/>
                </a:cubicBezTo>
                <a:cubicBezTo>
                  <a:pt x="191" y="251"/>
                  <a:pt x="250" y="192"/>
                  <a:pt x="309" y="192"/>
                </a:cubicBezTo>
                <a:cubicBezTo>
                  <a:pt x="368" y="192"/>
                  <a:pt x="427" y="251"/>
                  <a:pt x="427" y="310"/>
                </a:cubicBezTo>
                <a:cubicBezTo>
                  <a:pt x="427" y="368"/>
                  <a:pt x="368" y="427"/>
                  <a:pt x="309" y="427"/>
                </a:cubicBezTo>
                <a:close/>
              </a:path>
            </a:pathLst>
          </a:custGeom>
          <a:solidFill>
            <a:schemeClr val="bg1"/>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Lst>
        </p:spPr>
        <p:txBody>
          <a:bodyPr wrap="none" lIns="90000" tIns="46800" rIns="90000" bIns="46800" anchor="ctr"/>
          <a:lstStyle/>
          <a:p>
            <a:endParaRPr lang="en-US" dirty="0">
              <a:solidFill>
                <a:schemeClr val="bg1"/>
              </a:solidFill>
            </a:endParaRPr>
          </a:p>
        </p:txBody>
      </p:sp>
      <p:sp>
        <p:nvSpPr>
          <p:cNvPr id="59" name="稻壳儿_刀客儿出品_6">
            <a:extLst>
              <a:ext uri="{FF2B5EF4-FFF2-40B4-BE49-F238E27FC236}">
                <a16:creationId xmlns:a16="http://schemas.microsoft.com/office/drawing/2014/main" id="{2F52A650-CD5D-4D5D-90E7-58F3B3B65A6E}"/>
              </a:ext>
            </a:extLst>
          </p:cNvPr>
          <p:cNvSpPr txBox="1"/>
          <p:nvPr/>
        </p:nvSpPr>
        <p:spPr>
          <a:xfrm>
            <a:off x="9454502" y="3745321"/>
            <a:ext cx="1249358" cy="279180"/>
          </a:xfrm>
          <a:prstGeom prst="rect">
            <a:avLst/>
          </a:prstGeom>
          <a:noFill/>
        </p:spPr>
        <p:txBody>
          <a:bodyPr wrap="none" lIns="90000" tIns="46800" rIns="90000" bIns="46800" rtlCol="0">
            <a:spAutoFit/>
          </a:bodyPr>
          <a:lstStyle/>
          <a:p>
            <a:pPr algn="ctr"/>
            <a:r>
              <a:rPr lang="id-ID" sz="1200" dirty="0">
                <a:solidFill>
                  <a:schemeClr val="bg1"/>
                </a:solidFill>
                <a:cs typeface="Lato" panose="020F0502020204030203" pitchFamily="34" charset="0"/>
              </a:rPr>
              <a:t>PHOTOGRAPH</a:t>
            </a:r>
            <a:endParaRPr lang="en-US" sz="1200" dirty="0">
              <a:solidFill>
                <a:schemeClr val="bg1"/>
              </a:solidFill>
              <a:cs typeface="Lato" panose="020F0502020204030203" pitchFamily="34" charset="0"/>
            </a:endParaRPr>
          </a:p>
        </p:txBody>
      </p:sp>
      <p:grpSp>
        <p:nvGrpSpPr>
          <p:cNvPr id="63" name="稻壳儿_刀客儿出品_7">
            <a:extLst>
              <a:ext uri="{FF2B5EF4-FFF2-40B4-BE49-F238E27FC236}">
                <a16:creationId xmlns:a16="http://schemas.microsoft.com/office/drawing/2014/main" id="{C9728E6F-1130-499D-8510-120725C3021F}"/>
              </a:ext>
            </a:extLst>
          </p:cNvPr>
          <p:cNvGrpSpPr/>
          <p:nvPr/>
        </p:nvGrpSpPr>
        <p:grpSpPr>
          <a:xfrm>
            <a:off x="691441" y="2394467"/>
            <a:ext cx="1174122" cy="1174122"/>
            <a:chOff x="1220118" y="2343274"/>
            <a:chExt cx="2450851" cy="2450851"/>
          </a:xfrm>
        </p:grpSpPr>
        <p:sp>
          <p:nvSpPr>
            <p:cNvPr id="64" name="Oval 63">
              <a:extLst>
                <a:ext uri="{FF2B5EF4-FFF2-40B4-BE49-F238E27FC236}">
                  <a16:creationId xmlns:a16="http://schemas.microsoft.com/office/drawing/2014/main" id="{E9D48EF9-BB93-470F-ACF3-19AAAD3E3034}"/>
                </a:ext>
              </a:extLst>
            </p:cNvPr>
            <p:cNvSpPr/>
            <p:nvPr/>
          </p:nvSpPr>
          <p:spPr>
            <a:xfrm>
              <a:off x="1220118" y="2343274"/>
              <a:ext cx="2450851" cy="2450851"/>
            </a:xfrm>
            <a:prstGeom prst="ellipse">
              <a:avLst/>
            </a:prstGeom>
            <a:solidFill>
              <a:schemeClr val="accent1">
                <a:alpha val="13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a:extLst>
                <a:ext uri="{FF2B5EF4-FFF2-40B4-BE49-F238E27FC236}">
                  <a16:creationId xmlns:a16="http://schemas.microsoft.com/office/drawing/2014/main" id="{BBBEF50C-9D87-4660-8FAE-B8D8B0F2EE1F}"/>
                </a:ext>
              </a:extLst>
            </p:cNvPr>
            <p:cNvSpPr/>
            <p:nvPr/>
          </p:nvSpPr>
          <p:spPr>
            <a:xfrm>
              <a:off x="1395764" y="2518920"/>
              <a:ext cx="2099561" cy="2099561"/>
            </a:xfrm>
            <a:prstGeom prst="ellipse">
              <a:avLst/>
            </a:prstGeom>
            <a:solidFill>
              <a:schemeClr val="accent1">
                <a:alpha val="2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a:extLst>
                <a:ext uri="{FF2B5EF4-FFF2-40B4-BE49-F238E27FC236}">
                  <a16:creationId xmlns:a16="http://schemas.microsoft.com/office/drawing/2014/main" id="{79699F21-1514-4D3E-B1AC-0BF18808661E}"/>
                </a:ext>
              </a:extLst>
            </p:cNvPr>
            <p:cNvSpPr/>
            <p:nvPr/>
          </p:nvSpPr>
          <p:spPr>
            <a:xfrm>
              <a:off x="1580469" y="2703625"/>
              <a:ext cx="1730150" cy="1730150"/>
            </a:xfrm>
            <a:prstGeom prst="ellipse">
              <a:avLst/>
            </a:prstGeom>
            <a:gradFill>
              <a:gsLst>
                <a:gs pos="0">
                  <a:schemeClr val="accent1"/>
                </a:gs>
                <a:gs pos="100000">
                  <a:schemeClr val="accent1">
                    <a:lumMod val="75000"/>
                  </a:schemeClr>
                </a:gs>
              </a:gsLst>
              <a:lin ang="135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67" name="稻壳儿_刀客儿出品_8">
            <a:extLst>
              <a:ext uri="{FF2B5EF4-FFF2-40B4-BE49-F238E27FC236}">
                <a16:creationId xmlns:a16="http://schemas.microsoft.com/office/drawing/2014/main" id="{069D0B73-F66D-41FC-BAF2-D6E629F004C3}"/>
              </a:ext>
            </a:extLst>
          </p:cNvPr>
          <p:cNvSpPr>
            <a:spLocks noChangeArrowheads="1"/>
          </p:cNvSpPr>
          <p:nvPr/>
        </p:nvSpPr>
        <p:spPr bwMode="auto">
          <a:xfrm>
            <a:off x="1094345" y="2819733"/>
            <a:ext cx="368314" cy="323590"/>
          </a:xfrm>
          <a:custGeom>
            <a:avLst/>
            <a:gdLst>
              <a:gd name="T0" fmla="*/ 221804 w 498"/>
              <a:gd name="T1" fmla="*/ 194813 h 435"/>
              <a:gd name="T2" fmla="*/ 221804 w 498"/>
              <a:gd name="T3" fmla="*/ 194813 h 435"/>
              <a:gd name="T4" fmla="*/ 217341 w 498"/>
              <a:gd name="T5" fmla="*/ 147232 h 435"/>
              <a:gd name="T6" fmla="*/ 189671 w 498"/>
              <a:gd name="T7" fmla="*/ 131521 h 435"/>
              <a:gd name="T8" fmla="*/ 166018 w 498"/>
              <a:gd name="T9" fmla="*/ 103691 h 435"/>
              <a:gd name="T10" fmla="*/ 174051 w 498"/>
              <a:gd name="T11" fmla="*/ 87980 h 435"/>
              <a:gd name="T12" fmla="*/ 182084 w 498"/>
              <a:gd name="T13" fmla="*/ 71372 h 435"/>
              <a:gd name="T14" fmla="*/ 178068 w 498"/>
              <a:gd name="T15" fmla="*/ 67781 h 435"/>
              <a:gd name="T16" fmla="*/ 182084 w 498"/>
              <a:gd name="T17" fmla="*/ 51621 h 435"/>
              <a:gd name="T18" fmla="*/ 154415 w 498"/>
              <a:gd name="T19" fmla="*/ 27830 h 435"/>
              <a:gd name="T20" fmla="*/ 126745 w 498"/>
              <a:gd name="T21" fmla="*/ 51621 h 435"/>
              <a:gd name="T22" fmla="*/ 130762 w 498"/>
              <a:gd name="T23" fmla="*/ 67781 h 435"/>
              <a:gd name="T24" fmla="*/ 126745 w 498"/>
              <a:gd name="T25" fmla="*/ 71372 h 435"/>
              <a:gd name="T26" fmla="*/ 134778 w 498"/>
              <a:gd name="T27" fmla="*/ 87980 h 435"/>
              <a:gd name="T28" fmla="*/ 138795 w 498"/>
              <a:gd name="T29" fmla="*/ 103691 h 435"/>
              <a:gd name="T30" fmla="*/ 130762 w 498"/>
              <a:gd name="T31" fmla="*/ 123441 h 435"/>
              <a:gd name="T32" fmla="*/ 170035 w 498"/>
              <a:gd name="T33" fmla="*/ 163392 h 435"/>
              <a:gd name="T34" fmla="*/ 170035 w 498"/>
              <a:gd name="T35" fmla="*/ 194813 h 435"/>
              <a:gd name="T36" fmla="*/ 221804 w 498"/>
              <a:gd name="T37" fmla="*/ 194813 h 435"/>
              <a:gd name="T38" fmla="*/ 115142 w 498"/>
              <a:gd name="T39" fmla="*/ 135561 h 435"/>
              <a:gd name="T40" fmla="*/ 115142 w 498"/>
              <a:gd name="T41" fmla="*/ 135561 h 435"/>
              <a:gd name="T42" fmla="*/ 83455 w 498"/>
              <a:gd name="T43" fmla="*/ 103691 h 435"/>
              <a:gd name="T44" fmla="*/ 95059 w 498"/>
              <a:gd name="T45" fmla="*/ 75412 h 435"/>
              <a:gd name="T46" fmla="*/ 103092 w 498"/>
              <a:gd name="T47" fmla="*/ 59701 h 435"/>
              <a:gd name="T48" fmla="*/ 99075 w 498"/>
              <a:gd name="T49" fmla="*/ 51621 h 435"/>
              <a:gd name="T50" fmla="*/ 103092 w 498"/>
              <a:gd name="T51" fmla="*/ 31870 h 435"/>
              <a:gd name="T52" fmla="*/ 67389 w 498"/>
              <a:gd name="T53" fmla="*/ 0 h 435"/>
              <a:gd name="T54" fmla="*/ 31686 w 498"/>
              <a:gd name="T55" fmla="*/ 31870 h 435"/>
              <a:gd name="T56" fmla="*/ 31686 w 498"/>
              <a:gd name="T57" fmla="*/ 51621 h 435"/>
              <a:gd name="T58" fmla="*/ 31686 w 498"/>
              <a:gd name="T59" fmla="*/ 59701 h 435"/>
              <a:gd name="T60" fmla="*/ 39719 w 498"/>
              <a:gd name="T61" fmla="*/ 75412 h 435"/>
              <a:gd name="T62" fmla="*/ 47753 w 498"/>
              <a:gd name="T63" fmla="*/ 103691 h 435"/>
              <a:gd name="T64" fmla="*/ 20083 w 498"/>
              <a:gd name="T65" fmla="*/ 135561 h 435"/>
              <a:gd name="T66" fmla="*/ 0 w 498"/>
              <a:gd name="T67" fmla="*/ 155312 h 435"/>
              <a:gd name="T68" fmla="*/ 0 w 498"/>
              <a:gd name="T69" fmla="*/ 194813 h 435"/>
              <a:gd name="T70" fmla="*/ 154415 w 498"/>
              <a:gd name="T71" fmla="*/ 194813 h 435"/>
              <a:gd name="T72" fmla="*/ 154415 w 498"/>
              <a:gd name="T73" fmla="*/ 163392 h 435"/>
              <a:gd name="T74" fmla="*/ 115142 w 498"/>
              <a:gd name="T75" fmla="*/ 135561 h 435"/>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498" h="435">
                <a:moveTo>
                  <a:pt x="497" y="434"/>
                </a:moveTo>
                <a:lnTo>
                  <a:pt x="497" y="434"/>
                </a:lnTo>
                <a:cubicBezTo>
                  <a:pt x="497" y="434"/>
                  <a:pt x="497" y="337"/>
                  <a:pt x="487" y="328"/>
                </a:cubicBezTo>
                <a:cubicBezTo>
                  <a:pt x="479" y="319"/>
                  <a:pt x="462" y="302"/>
                  <a:pt x="425" y="293"/>
                </a:cubicBezTo>
                <a:cubicBezTo>
                  <a:pt x="390" y="275"/>
                  <a:pt x="372" y="257"/>
                  <a:pt x="372" y="231"/>
                </a:cubicBezTo>
                <a:cubicBezTo>
                  <a:pt x="372" y="213"/>
                  <a:pt x="390" y="222"/>
                  <a:pt x="390" y="196"/>
                </a:cubicBezTo>
                <a:cubicBezTo>
                  <a:pt x="390" y="178"/>
                  <a:pt x="408" y="196"/>
                  <a:pt x="408" y="159"/>
                </a:cubicBezTo>
                <a:cubicBezTo>
                  <a:pt x="408" y="151"/>
                  <a:pt x="399" y="151"/>
                  <a:pt x="399" y="151"/>
                </a:cubicBezTo>
                <a:cubicBezTo>
                  <a:pt x="399" y="151"/>
                  <a:pt x="408" y="133"/>
                  <a:pt x="408" y="115"/>
                </a:cubicBezTo>
                <a:cubicBezTo>
                  <a:pt x="408" y="98"/>
                  <a:pt x="399" y="62"/>
                  <a:pt x="346" y="62"/>
                </a:cubicBezTo>
                <a:cubicBezTo>
                  <a:pt x="293" y="62"/>
                  <a:pt x="284" y="98"/>
                  <a:pt x="284" y="115"/>
                </a:cubicBezTo>
                <a:cubicBezTo>
                  <a:pt x="284" y="133"/>
                  <a:pt x="293" y="151"/>
                  <a:pt x="293" y="151"/>
                </a:cubicBezTo>
                <a:cubicBezTo>
                  <a:pt x="293" y="151"/>
                  <a:pt x="284" y="151"/>
                  <a:pt x="284" y="159"/>
                </a:cubicBezTo>
                <a:cubicBezTo>
                  <a:pt x="284" y="196"/>
                  <a:pt x="293" y="178"/>
                  <a:pt x="302" y="196"/>
                </a:cubicBezTo>
                <a:cubicBezTo>
                  <a:pt x="302" y="222"/>
                  <a:pt x="311" y="213"/>
                  <a:pt x="311" y="231"/>
                </a:cubicBezTo>
                <a:cubicBezTo>
                  <a:pt x="311" y="249"/>
                  <a:pt x="311" y="266"/>
                  <a:pt x="293" y="275"/>
                </a:cubicBezTo>
                <a:cubicBezTo>
                  <a:pt x="372" y="319"/>
                  <a:pt x="381" y="319"/>
                  <a:pt x="381" y="364"/>
                </a:cubicBezTo>
                <a:cubicBezTo>
                  <a:pt x="381" y="434"/>
                  <a:pt x="381" y="434"/>
                  <a:pt x="381" y="434"/>
                </a:cubicBezTo>
                <a:lnTo>
                  <a:pt x="497" y="434"/>
                </a:lnTo>
                <a:close/>
                <a:moveTo>
                  <a:pt x="258" y="302"/>
                </a:moveTo>
                <a:lnTo>
                  <a:pt x="258" y="302"/>
                </a:lnTo>
                <a:cubicBezTo>
                  <a:pt x="204" y="284"/>
                  <a:pt x="187" y="266"/>
                  <a:pt x="187" y="231"/>
                </a:cubicBezTo>
                <a:cubicBezTo>
                  <a:pt x="187" y="204"/>
                  <a:pt x="204" y="213"/>
                  <a:pt x="213" y="168"/>
                </a:cubicBezTo>
                <a:cubicBezTo>
                  <a:pt x="213" y="159"/>
                  <a:pt x="231" y="168"/>
                  <a:pt x="231" y="133"/>
                </a:cubicBezTo>
                <a:cubicBezTo>
                  <a:pt x="231" y="115"/>
                  <a:pt x="222" y="115"/>
                  <a:pt x="222" y="115"/>
                </a:cubicBezTo>
                <a:cubicBezTo>
                  <a:pt x="222" y="115"/>
                  <a:pt x="222" y="89"/>
                  <a:pt x="231" y="71"/>
                </a:cubicBezTo>
                <a:cubicBezTo>
                  <a:pt x="231" y="53"/>
                  <a:pt x="213" y="0"/>
                  <a:pt x="151" y="0"/>
                </a:cubicBezTo>
                <a:cubicBezTo>
                  <a:pt x="80" y="0"/>
                  <a:pt x="71" y="53"/>
                  <a:pt x="71" y="71"/>
                </a:cubicBezTo>
                <a:cubicBezTo>
                  <a:pt x="71" y="89"/>
                  <a:pt x="71" y="115"/>
                  <a:pt x="71" y="115"/>
                </a:cubicBezTo>
                <a:cubicBezTo>
                  <a:pt x="71" y="115"/>
                  <a:pt x="71" y="115"/>
                  <a:pt x="71" y="133"/>
                </a:cubicBezTo>
                <a:cubicBezTo>
                  <a:pt x="71" y="168"/>
                  <a:pt x="80" y="159"/>
                  <a:pt x="89" y="168"/>
                </a:cubicBezTo>
                <a:cubicBezTo>
                  <a:pt x="89" y="213"/>
                  <a:pt x="107" y="204"/>
                  <a:pt x="107" y="231"/>
                </a:cubicBezTo>
                <a:cubicBezTo>
                  <a:pt x="107" y="266"/>
                  <a:pt x="89" y="284"/>
                  <a:pt x="45" y="302"/>
                </a:cubicBezTo>
                <a:cubicBezTo>
                  <a:pt x="27" y="310"/>
                  <a:pt x="0" y="319"/>
                  <a:pt x="0" y="346"/>
                </a:cubicBezTo>
                <a:cubicBezTo>
                  <a:pt x="0" y="434"/>
                  <a:pt x="0" y="434"/>
                  <a:pt x="0" y="434"/>
                </a:cubicBezTo>
                <a:cubicBezTo>
                  <a:pt x="346" y="434"/>
                  <a:pt x="346" y="434"/>
                  <a:pt x="346" y="434"/>
                </a:cubicBezTo>
                <a:cubicBezTo>
                  <a:pt x="346" y="434"/>
                  <a:pt x="346" y="381"/>
                  <a:pt x="346" y="364"/>
                </a:cubicBezTo>
                <a:cubicBezTo>
                  <a:pt x="346" y="346"/>
                  <a:pt x="302" y="328"/>
                  <a:pt x="258" y="302"/>
                </a:cubicBezTo>
                <a:close/>
              </a:path>
            </a:pathLst>
          </a:custGeom>
          <a:solidFill>
            <a:schemeClr val="bg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7"/>
                    </a:srgbClr>
                  </a:outerShdw>
                </a:effectLst>
              </a14:hiddenEffects>
            </a:ext>
          </a:extLst>
        </p:spPr>
        <p:txBody>
          <a:bodyPr wrap="none" lIns="90000" tIns="46800" rIns="90000" bIns="46800" anchor="ctr"/>
          <a:lstStyle/>
          <a:p>
            <a:endParaRPr lang="en-US" dirty="0"/>
          </a:p>
        </p:txBody>
      </p:sp>
      <p:sp>
        <p:nvSpPr>
          <p:cNvPr id="68" name="稻壳儿_刀客儿出品_9">
            <a:extLst>
              <a:ext uri="{FF2B5EF4-FFF2-40B4-BE49-F238E27FC236}">
                <a16:creationId xmlns:a16="http://schemas.microsoft.com/office/drawing/2014/main" id="{2F5497C0-8341-4366-8EB1-1E844C202C77}"/>
              </a:ext>
            </a:extLst>
          </p:cNvPr>
          <p:cNvSpPr/>
          <p:nvPr/>
        </p:nvSpPr>
        <p:spPr>
          <a:xfrm>
            <a:off x="1966744" y="3751510"/>
            <a:ext cx="3840979" cy="1996252"/>
          </a:xfrm>
          <a:prstGeom prst="rect">
            <a:avLst/>
          </a:prstGeom>
        </p:spPr>
        <p:txBody>
          <a:bodyPr wrap="square" lIns="90000" tIns="46800" rIns="90000" bIns="46800">
            <a:spAutoFit/>
          </a:bodyPr>
          <a:lstStyle/>
          <a:p>
            <a:pPr>
              <a:lnSpc>
                <a:spcPct val="150000"/>
              </a:lnSpc>
            </a:pPr>
            <a:r>
              <a:rPr lang="id-ID" sz="1200" dirty="0">
                <a:solidFill>
                  <a:schemeClr val="bg1">
                    <a:lumMod val="65000"/>
                  </a:schemeClr>
                </a:solidFill>
                <a:cs typeface="Segoe UI" panose="020B0502040204020203" pitchFamily="34" charset="0"/>
              </a:rPr>
              <a:t>The quick, brown fox jumps over a lazy dog. DJs flock by when MTV ax quiz prog. Junk MTV quiz graced by fox whelps. Bawds jog, flick quartz, vex nymphs. Waltz, bad nymph, for quick jigs vex! Fox nymphs grab quick-jived waltz. Brick quiz whangs jumpy veldt fox. Bright vixens jump; dozy fowl quack. </a:t>
            </a:r>
            <a:endParaRPr lang="en-US" sz="1200" dirty="0">
              <a:solidFill>
                <a:schemeClr val="bg1">
                  <a:lumMod val="65000"/>
                </a:schemeClr>
              </a:solidFill>
              <a:cs typeface="Segoe UI" panose="020B0502040204020203" pitchFamily="34" charset="0"/>
            </a:endParaRPr>
          </a:p>
        </p:txBody>
      </p:sp>
      <p:sp>
        <p:nvSpPr>
          <p:cNvPr id="69" name="稻壳儿_刀客儿出品_10">
            <a:extLst>
              <a:ext uri="{FF2B5EF4-FFF2-40B4-BE49-F238E27FC236}">
                <a16:creationId xmlns:a16="http://schemas.microsoft.com/office/drawing/2014/main" id="{80283613-6F73-4BC7-BAF8-AB0C00C415C8}"/>
              </a:ext>
            </a:extLst>
          </p:cNvPr>
          <p:cNvSpPr/>
          <p:nvPr/>
        </p:nvSpPr>
        <p:spPr>
          <a:xfrm>
            <a:off x="1966745" y="2617390"/>
            <a:ext cx="3596444" cy="728276"/>
          </a:xfrm>
          <a:prstGeom prst="rect">
            <a:avLst/>
          </a:prstGeom>
        </p:spPr>
        <p:txBody>
          <a:bodyPr wrap="square" lIns="90000" tIns="46800" rIns="90000" bIns="46800">
            <a:spAutoFit/>
          </a:bodyPr>
          <a:lstStyle/>
          <a:p>
            <a:pPr>
              <a:lnSpc>
                <a:spcPct val="120000"/>
              </a:lnSpc>
            </a:pPr>
            <a:r>
              <a:rPr lang="id-ID" dirty="0">
                <a:solidFill>
                  <a:schemeClr val="tx1">
                    <a:lumMod val="75000"/>
                    <a:lumOff val="25000"/>
                  </a:schemeClr>
                </a:solidFill>
                <a:cs typeface="Segoe UI" panose="020B0502040204020203" pitchFamily="34" charset="0"/>
              </a:rPr>
              <a:t>The quick, brown fox jumps over a lazy dog. DJs</a:t>
            </a:r>
            <a:endParaRPr lang="en-US" dirty="0">
              <a:solidFill>
                <a:schemeClr val="tx1">
                  <a:lumMod val="75000"/>
                  <a:lumOff val="25000"/>
                </a:schemeClr>
              </a:solidFill>
              <a:cs typeface="Segoe UI" panose="020B0502040204020203" pitchFamily="34" charset="0"/>
            </a:endParaRPr>
          </a:p>
        </p:txBody>
      </p:sp>
      <p:sp>
        <p:nvSpPr>
          <p:cNvPr id="70" name="稻壳儿_刀客儿出品_11">
            <a:extLst>
              <a:ext uri="{FF2B5EF4-FFF2-40B4-BE49-F238E27FC236}">
                <a16:creationId xmlns:a16="http://schemas.microsoft.com/office/drawing/2014/main" id="{7A7D469B-D1B0-410B-950E-5875155C9442}"/>
              </a:ext>
            </a:extLst>
          </p:cNvPr>
          <p:cNvSpPr txBox="1">
            <a:spLocks/>
          </p:cNvSpPr>
          <p:nvPr/>
        </p:nvSpPr>
        <p:spPr>
          <a:xfrm>
            <a:off x="1966744" y="1109133"/>
            <a:ext cx="3772484" cy="648512"/>
          </a:xfrm>
          <a:prstGeom prst="rect">
            <a:avLst/>
          </a:prstGeom>
        </p:spPr>
        <p:txBody>
          <a:bodyPr wrap="none" lIns="90000" tIns="46800" rIns="90000" bIns="46800">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4000" dirty="0">
                <a:solidFill>
                  <a:schemeClr val="tx1">
                    <a:lumMod val="75000"/>
                    <a:lumOff val="25000"/>
                  </a:schemeClr>
                </a:solidFill>
                <a:latin typeface="+mn-lt"/>
              </a:rPr>
              <a:t>在这里添加标题</a:t>
            </a:r>
            <a:endParaRPr lang="en-US" sz="4000" dirty="0">
              <a:solidFill>
                <a:schemeClr val="tx1">
                  <a:lumMod val="75000"/>
                  <a:lumOff val="25000"/>
                </a:schemeClr>
              </a:solidFill>
              <a:latin typeface="+mn-lt"/>
            </a:endParaRPr>
          </a:p>
        </p:txBody>
      </p:sp>
      <p:sp>
        <p:nvSpPr>
          <p:cNvPr id="71" name="稻壳儿_刀客儿出品_12">
            <a:extLst>
              <a:ext uri="{FF2B5EF4-FFF2-40B4-BE49-F238E27FC236}">
                <a16:creationId xmlns:a16="http://schemas.microsoft.com/office/drawing/2014/main" id="{7585C42E-E789-4753-8B77-C506D60A97D0}"/>
              </a:ext>
            </a:extLst>
          </p:cNvPr>
          <p:cNvSpPr/>
          <p:nvPr/>
        </p:nvSpPr>
        <p:spPr>
          <a:xfrm>
            <a:off x="1966744" y="1776014"/>
            <a:ext cx="2610010" cy="359457"/>
          </a:xfrm>
          <a:prstGeom prst="rect">
            <a:avLst/>
          </a:prstGeom>
        </p:spPr>
        <p:txBody>
          <a:bodyPr wrap="none" lIns="90000" tIns="46800" rIns="90000" bIns="46800">
            <a:spAutoFit/>
          </a:bodyPr>
          <a:lstStyle/>
          <a:p>
            <a:pPr>
              <a:lnSpc>
                <a:spcPct val="120000"/>
              </a:lnSpc>
            </a:pPr>
            <a:r>
              <a:rPr lang="en-US" sz="1600" dirty="0">
                <a:solidFill>
                  <a:schemeClr val="bg1">
                    <a:lumMod val="75000"/>
                  </a:schemeClr>
                </a:solidFill>
                <a:cs typeface="Segoe UI" panose="020B0502040204020203" pitchFamily="34" charset="0"/>
              </a:rPr>
              <a:t>Your Title Text Goes Here</a:t>
            </a:r>
          </a:p>
        </p:txBody>
      </p:sp>
      <p:pic>
        <p:nvPicPr>
          <p:cNvPr id="15" name="稻壳儿_刀客儿出品_13">
            <a:extLst>
              <a:ext uri="{FF2B5EF4-FFF2-40B4-BE49-F238E27FC236}">
                <a16:creationId xmlns:a16="http://schemas.microsoft.com/office/drawing/2014/main" id="{A6A97C77-31C6-44A1-B58D-41E62F20D6C0}"/>
              </a:ext>
            </a:extLst>
          </p:cNvPr>
          <p:cNvPicPr>
            <a:picLocks noGrp="1"/>
          </p:cNvPicPr>
          <p:nvPr>
            <p:ph type="pic" sz="quarter" idx="10"/>
          </p:nvPr>
        </p:nvPicPr>
        <p:blipFill>
          <a:blip r:embed="rId2" cstate="print">
            <a:extLst>
              <a:ext uri="{28A0092B-C50C-407E-A947-70E740481C1C}">
                <a14:useLocalDpi xmlns:a14="http://schemas.microsoft.com/office/drawing/2010/main" val="0"/>
              </a:ext>
            </a:extLst>
          </a:blip>
          <a:srcRect l="16678" r="16678"/>
          <a:stretch>
            <a:fillRect/>
          </a:stretch>
        </p:blipFill>
        <p:spPr/>
      </p:pic>
      <p:pic>
        <p:nvPicPr>
          <p:cNvPr id="19" name="稻壳儿_刀客儿出品_14">
            <a:extLst>
              <a:ext uri="{FF2B5EF4-FFF2-40B4-BE49-F238E27FC236}">
                <a16:creationId xmlns:a16="http://schemas.microsoft.com/office/drawing/2014/main" id="{CAD766B9-3F0C-4C66-B156-9C54286CF775}"/>
              </a:ext>
            </a:extLst>
          </p:cNvPr>
          <p:cNvPicPr>
            <a:picLocks noGrp="1"/>
          </p:cNvPicPr>
          <p:nvPr>
            <p:ph type="pic" sz="quarter" idx="13"/>
          </p:nvPr>
        </p:nvPicPr>
        <p:blipFill>
          <a:blip r:embed="rId3" cstate="print">
            <a:extLst>
              <a:ext uri="{28A0092B-C50C-407E-A947-70E740481C1C}">
                <a14:useLocalDpi xmlns:a14="http://schemas.microsoft.com/office/drawing/2010/main" val="0"/>
              </a:ext>
            </a:extLst>
          </a:blip>
          <a:srcRect l="16678" r="16678"/>
          <a:stretch>
            <a:fillRect/>
          </a:stretch>
        </p:blipFill>
        <p:spPr/>
      </p:pic>
      <p:pic>
        <p:nvPicPr>
          <p:cNvPr id="21" name="稻壳儿_刀客儿出品_15">
            <a:extLst>
              <a:ext uri="{FF2B5EF4-FFF2-40B4-BE49-F238E27FC236}">
                <a16:creationId xmlns:a16="http://schemas.microsoft.com/office/drawing/2014/main" id="{3ED3ECF0-BF9A-44E3-9C45-A03C8725003E}"/>
              </a:ext>
            </a:extLst>
          </p:cNvPr>
          <p:cNvPicPr>
            <a:picLocks noGrp="1"/>
          </p:cNvPicPr>
          <p:nvPr>
            <p:ph type="pic" sz="quarter" idx="14"/>
          </p:nvPr>
        </p:nvPicPr>
        <p:blipFill>
          <a:blip r:embed="rId4" cstate="print">
            <a:extLst>
              <a:ext uri="{28A0092B-C50C-407E-A947-70E740481C1C}">
                <a14:useLocalDpi xmlns:a14="http://schemas.microsoft.com/office/drawing/2010/main" val="0"/>
              </a:ext>
            </a:extLst>
          </a:blip>
          <a:srcRect l="16678" r="16678"/>
          <a:stretch>
            <a:fillRect/>
          </a:stretch>
        </p:blipFill>
        <p:spPr/>
      </p:pic>
      <p:pic>
        <p:nvPicPr>
          <p:cNvPr id="17" name="稻壳儿_刀客儿出品_16">
            <a:extLst>
              <a:ext uri="{FF2B5EF4-FFF2-40B4-BE49-F238E27FC236}">
                <a16:creationId xmlns:a16="http://schemas.microsoft.com/office/drawing/2014/main" id="{4A149938-230D-404D-B6F4-C8A473778AFC}"/>
              </a:ext>
            </a:extLst>
          </p:cNvPr>
          <p:cNvPicPr>
            <a:picLocks noGrp="1"/>
          </p:cNvPicPr>
          <p:nvPr>
            <p:ph type="pic" sz="quarter" idx="11"/>
          </p:nvPr>
        </p:nvPicPr>
        <p:blipFill>
          <a:blip r:embed="rId5" cstate="print">
            <a:extLst>
              <a:ext uri="{28A0092B-C50C-407E-A947-70E740481C1C}">
                <a14:useLocalDpi xmlns:a14="http://schemas.microsoft.com/office/drawing/2010/main" val="0"/>
              </a:ext>
            </a:extLst>
          </a:blip>
          <a:srcRect l="16678" r="16678"/>
          <a:stretch>
            <a:fillRect/>
          </a:stretch>
        </p:blipFill>
        <p:spPr/>
      </p:pic>
    </p:spTree>
    <p:extLst>
      <p:ext uri="{BB962C8B-B14F-4D97-AF65-F5344CB8AC3E}">
        <p14:creationId xmlns:p14="http://schemas.microsoft.com/office/powerpoint/2010/main" val="70341496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circle(in)">
                                      <p:cBhvr>
                                        <p:cTn id="7" dur="2000"/>
                                        <p:tgtEl>
                                          <p:spTgt spid="28"/>
                                        </p:tgtEl>
                                      </p:cBhvr>
                                    </p:animEffect>
                                  </p:childTnLst>
                                </p:cTn>
                              </p:par>
                              <p:par>
                                <p:cTn id="8" presetID="6" presetClass="entr" presetSubtype="16" fill="hold" grpId="0" nodeType="withEffect">
                                  <p:stCondLst>
                                    <p:cond delay="0"/>
                                  </p:stCondLst>
                                  <p:childTnLst>
                                    <p:set>
                                      <p:cBhvr>
                                        <p:cTn id="9" dur="1" fill="hold">
                                          <p:stCondLst>
                                            <p:cond delay="0"/>
                                          </p:stCondLst>
                                        </p:cTn>
                                        <p:tgtEl>
                                          <p:spTgt spid="29"/>
                                        </p:tgtEl>
                                        <p:attrNameLst>
                                          <p:attrName>style.visibility</p:attrName>
                                        </p:attrNameLst>
                                      </p:cBhvr>
                                      <p:to>
                                        <p:strVal val="visible"/>
                                      </p:to>
                                    </p:set>
                                    <p:animEffect transition="in" filter="circle(in)">
                                      <p:cBhvr>
                                        <p:cTn id="10" dur="2000"/>
                                        <p:tgtEl>
                                          <p:spTgt spid="29"/>
                                        </p:tgtEl>
                                      </p:cBhvr>
                                    </p:animEffect>
                                  </p:childTnLst>
                                </p:cTn>
                              </p:par>
                              <p:par>
                                <p:cTn id="11" presetID="6" presetClass="entr" presetSubtype="16" fill="hold" grpId="0" nodeType="withEffect">
                                  <p:stCondLst>
                                    <p:cond delay="0"/>
                                  </p:stCondLst>
                                  <p:childTnLst>
                                    <p:set>
                                      <p:cBhvr>
                                        <p:cTn id="12" dur="1" fill="hold">
                                          <p:stCondLst>
                                            <p:cond delay="0"/>
                                          </p:stCondLst>
                                        </p:cTn>
                                        <p:tgtEl>
                                          <p:spTgt spid="56"/>
                                        </p:tgtEl>
                                        <p:attrNameLst>
                                          <p:attrName>style.visibility</p:attrName>
                                        </p:attrNameLst>
                                      </p:cBhvr>
                                      <p:to>
                                        <p:strVal val="visible"/>
                                      </p:to>
                                    </p:set>
                                    <p:animEffect transition="in" filter="circle(in)">
                                      <p:cBhvr>
                                        <p:cTn id="13" dur="2000"/>
                                        <p:tgtEl>
                                          <p:spTgt spid="56"/>
                                        </p:tgtEl>
                                      </p:cBhvr>
                                    </p:animEffect>
                                  </p:childTnLst>
                                </p:cTn>
                              </p:par>
                              <p:par>
                                <p:cTn id="14" presetID="6" presetClass="entr" presetSubtype="16" fill="hold" grpId="0" nodeType="withEffect">
                                  <p:stCondLst>
                                    <p:cond delay="0"/>
                                  </p:stCondLst>
                                  <p:childTnLst>
                                    <p:set>
                                      <p:cBhvr>
                                        <p:cTn id="15" dur="1" fill="hold">
                                          <p:stCondLst>
                                            <p:cond delay="0"/>
                                          </p:stCondLst>
                                        </p:cTn>
                                        <p:tgtEl>
                                          <p:spTgt spid="57"/>
                                        </p:tgtEl>
                                        <p:attrNameLst>
                                          <p:attrName>style.visibility</p:attrName>
                                        </p:attrNameLst>
                                      </p:cBhvr>
                                      <p:to>
                                        <p:strVal val="visible"/>
                                      </p:to>
                                    </p:set>
                                    <p:animEffect transition="in" filter="circle(in)">
                                      <p:cBhvr>
                                        <p:cTn id="16" dur="2000"/>
                                        <p:tgtEl>
                                          <p:spTgt spid="57"/>
                                        </p:tgtEl>
                                      </p:cBhvr>
                                    </p:animEffect>
                                  </p:childTnLst>
                                </p:cTn>
                              </p:par>
                              <p:par>
                                <p:cTn id="17" presetID="6" presetClass="entr" presetSubtype="16" fill="hold" grpId="0" nodeType="withEffect">
                                  <p:stCondLst>
                                    <p:cond delay="0"/>
                                  </p:stCondLst>
                                  <p:childTnLst>
                                    <p:set>
                                      <p:cBhvr>
                                        <p:cTn id="18" dur="1" fill="hold">
                                          <p:stCondLst>
                                            <p:cond delay="0"/>
                                          </p:stCondLst>
                                        </p:cTn>
                                        <p:tgtEl>
                                          <p:spTgt spid="58"/>
                                        </p:tgtEl>
                                        <p:attrNameLst>
                                          <p:attrName>style.visibility</p:attrName>
                                        </p:attrNameLst>
                                      </p:cBhvr>
                                      <p:to>
                                        <p:strVal val="visible"/>
                                      </p:to>
                                    </p:set>
                                    <p:animEffect transition="in" filter="circle(in)">
                                      <p:cBhvr>
                                        <p:cTn id="19" dur="2000"/>
                                        <p:tgtEl>
                                          <p:spTgt spid="58"/>
                                        </p:tgtEl>
                                      </p:cBhvr>
                                    </p:animEffect>
                                  </p:childTnLst>
                                </p:cTn>
                              </p:par>
                              <p:par>
                                <p:cTn id="20" presetID="6" presetClass="entr" presetSubtype="16" fill="hold" grpId="0" nodeType="withEffect">
                                  <p:stCondLst>
                                    <p:cond delay="0"/>
                                  </p:stCondLst>
                                  <p:childTnLst>
                                    <p:set>
                                      <p:cBhvr>
                                        <p:cTn id="21" dur="1" fill="hold">
                                          <p:stCondLst>
                                            <p:cond delay="0"/>
                                          </p:stCondLst>
                                        </p:cTn>
                                        <p:tgtEl>
                                          <p:spTgt spid="59"/>
                                        </p:tgtEl>
                                        <p:attrNameLst>
                                          <p:attrName>style.visibility</p:attrName>
                                        </p:attrNameLst>
                                      </p:cBhvr>
                                      <p:to>
                                        <p:strVal val="visible"/>
                                      </p:to>
                                    </p:set>
                                    <p:animEffect transition="in" filter="circle(in)">
                                      <p:cBhvr>
                                        <p:cTn id="22" dur="2000"/>
                                        <p:tgtEl>
                                          <p:spTgt spid="59"/>
                                        </p:tgtEl>
                                      </p:cBhvr>
                                    </p:animEffect>
                                  </p:childTnLst>
                                </p:cTn>
                              </p:par>
                              <p:par>
                                <p:cTn id="23" presetID="6" presetClass="entr" presetSubtype="16" fill="hold" nodeType="withEffect">
                                  <p:stCondLst>
                                    <p:cond delay="0"/>
                                  </p:stCondLst>
                                  <p:childTnLst>
                                    <p:set>
                                      <p:cBhvr>
                                        <p:cTn id="24" dur="1" fill="hold">
                                          <p:stCondLst>
                                            <p:cond delay="0"/>
                                          </p:stCondLst>
                                        </p:cTn>
                                        <p:tgtEl>
                                          <p:spTgt spid="15"/>
                                        </p:tgtEl>
                                        <p:attrNameLst>
                                          <p:attrName>style.visibility</p:attrName>
                                        </p:attrNameLst>
                                      </p:cBhvr>
                                      <p:to>
                                        <p:strVal val="visible"/>
                                      </p:to>
                                    </p:set>
                                    <p:animEffect transition="in" filter="circle(in)">
                                      <p:cBhvr>
                                        <p:cTn id="25" dur="2000"/>
                                        <p:tgtEl>
                                          <p:spTgt spid="15"/>
                                        </p:tgtEl>
                                      </p:cBhvr>
                                    </p:animEffect>
                                  </p:childTnLst>
                                </p:cTn>
                              </p:par>
                              <p:par>
                                <p:cTn id="26" presetID="6" presetClass="entr" presetSubtype="16" fill="hold" nodeType="withEffect">
                                  <p:stCondLst>
                                    <p:cond delay="0"/>
                                  </p:stCondLst>
                                  <p:childTnLst>
                                    <p:set>
                                      <p:cBhvr>
                                        <p:cTn id="27" dur="1" fill="hold">
                                          <p:stCondLst>
                                            <p:cond delay="0"/>
                                          </p:stCondLst>
                                        </p:cTn>
                                        <p:tgtEl>
                                          <p:spTgt spid="19"/>
                                        </p:tgtEl>
                                        <p:attrNameLst>
                                          <p:attrName>style.visibility</p:attrName>
                                        </p:attrNameLst>
                                      </p:cBhvr>
                                      <p:to>
                                        <p:strVal val="visible"/>
                                      </p:to>
                                    </p:set>
                                    <p:animEffect transition="in" filter="circle(in)">
                                      <p:cBhvr>
                                        <p:cTn id="28" dur="2000"/>
                                        <p:tgtEl>
                                          <p:spTgt spid="19"/>
                                        </p:tgtEl>
                                      </p:cBhvr>
                                    </p:animEffect>
                                  </p:childTnLst>
                                </p:cTn>
                              </p:par>
                              <p:par>
                                <p:cTn id="29" presetID="6" presetClass="entr" presetSubtype="16" fill="hold" nodeType="withEffect">
                                  <p:stCondLst>
                                    <p:cond delay="0"/>
                                  </p:stCondLst>
                                  <p:childTnLst>
                                    <p:set>
                                      <p:cBhvr>
                                        <p:cTn id="30" dur="1" fill="hold">
                                          <p:stCondLst>
                                            <p:cond delay="0"/>
                                          </p:stCondLst>
                                        </p:cTn>
                                        <p:tgtEl>
                                          <p:spTgt spid="21"/>
                                        </p:tgtEl>
                                        <p:attrNameLst>
                                          <p:attrName>style.visibility</p:attrName>
                                        </p:attrNameLst>
                                      </p:cBhvr>
                                      <p:to>
                                        <p:strVal val="visible"/>
                                      </p:to>
                                    </p:set>
                                    <p:animEffect transition="in" filter="circle(in)">
                                      <p:cBhvr>
                                        <p:cTn id="31" dur="2000"/>
                                        <p:tgtEl>
                                          <p:spTgt spid="21"/>
                                        </p:tgtEl>
                                      </p:cBhvr>
                                    </p:animEffect>
                                  </p:childTnLst>
                                </p:cTn>
                              </p:par>
                              <p:par>
                                <p:cTn id="32" presetID="6" presetClass="entr" presetSubtype="16" fill="hold" nodeType="withEffect">
                                  <p:stCondLst>
                                    <p:cond delay="0"/>
                                  </p:stCondLst>
                                  <p:childTnLst>
                                    <p:set>
                                      <p:cBhvr>
                                        <p:cTn id="33" dur="1" fill="hold">
                                          <p:stCondLst>
                                            <p:cond delay="0"/>
                                          </p:stCondLst>
                                        </p:cTn>
                                        <p:tgtEl>
                                          <p:spTgt spid="17"/>
                                        </p:tgtEl>
                                        <p:attrNameLst>
                                          <p:attrName>style.visibility</p:attrName>
                                        </p:attrNameLst>
                                      </p:cBhvr>
                                      <p:to>
                                        <p:strVal val="visible"/>
                                      </p:to>
                                    </p:set>
                                    <p:animEffect transition="in" filter="circle(in)">
                                      <p:cBhvr>
                                        <p:cTn id="34" dur="2000"/>
                                        <p:tgtEl>
                                          <p:spTgt spid="17"/>
                                        </p:tgtEl>
                                      </p:cBhvr>
                                    </p:animEffect>
                                  </p:childTnLst>
                                </p:cTn>
                              </p:par>
                            </p:childTnLst>
                          </p:cTn>
                        </p:par>
                      </p:childTnLst>
                    </p:cTn>
                  </p:par>
                  <p:par>
                    <p:cTn id="35" fill="hold">
                      <p:stCondLst>
                        <p:cond delay="indefinite"/>
                      </p:stCondLst>
                      <p:childTnLst>
                        <p:par>
                          <p:cTn id="36" fill="hold">
                            <p:stCondLst>
                              <p:cond delay="0"/>
                            </p:stCondLst>
                            <p:childTnLst>
                              <p:par>
                                <p:cTn id="37" presetID="14" presetClass="entr" presetSubtype="10" fill="hold" nodeType="clickEffect">
                                  <p:stCondLst>
                                    <p:cond delay="0"/>
                                  </p:stCondLst>
                                  <p:childTnLst>
                                    <p:set>
                                      <p:cBhvr>
                                        <p:cTn id="38" dur="1" fill="hold">
                                          <p:stCondLst>
                                            <p:cond delay="0"/>
                                          </p:stCondLst>
                                        </p:cTn>
                                        <p:tgtEl>
                                          <p:spTgt spid="63"/>
                                        </p:tgtEl>
                                        <p:attrNameLst>
                                          <p:attrName>style.visibility</p:attrName>
                                        </p:attrNameLst>
                                      </p:cBhvr>
                                      <p:to>
                                        <p:strVal val="visible"/>
                                      </p:to>
                                    </p:set>
                                    <p:animEffect transition="in" filter="randombar(horizontal)">
                                      <p:cBhvr>
                                        <p:cTn id="39" dur="500"/>
                                        <p:tgtEl>
                                          <p:spTgt spid="63"/>
                                        </p:tgtEl>
                                      </p:cBhvr>
                                    </p:animEffect>
                                  </p:childTnLst>
                                </p:cTn>
                              </p:par>
                              <p:par>
                                <p:cTn id="40" presetID="14" presetClass="entr" presetSubtype="10" fill="hold" grpId="0" nodeType="withEffect">
                                  <p:stCondLst>
                                    <p:cond delay="0"/>
                                  </p:stCondLst>
                                  <p:childTnLst>
                                    <p:set>
                                      <p:cBhvr>
                                        <p:cTn id="41" dur="1" fill="hold">
                                          <p:stCondLst>
                                            <p:cond delay="0"/>
                                          </p:stCondLst>
                                        </p:cTn>
                                        <p:tgtEl>
                                          <p:spTgt spid="67"/>
                                        </p:tgtEl>
                                        <p:attrNameLst>
                                          <p:attrName>style.visibility</p:attrName>
                                        </p:attrNameLst>
                                      </p:cBhvr>
                                      <p:to>
                                        <p:strVal val="visible"/>
                                      </p:to>
                                    </p:set>
                                    <p:animEffect transition="in" filter="randombar(horizontal)">
                                      <p:cBhvr>
                                        <p:cTn id="42" dur="500"/>
                                        <p:tgtEl>
                                          <p:spTgt spid="67"/>
                                        </p:tgtEl>
                                      </p:cBhvr>
                                    </p:animEffect>
                                  </p:childTnLst>
                                </p:cTn>
                              </p:par>
                              <p:par>
                                <p:cTn id="43" presetID="14" presetClass="entr" presetSubtype="10" fill="hold" grpId="0" nodeType="withEffect">
                                  <p:stCondLst>
                                    <p:cond delay="0"/>
                                  </p:stCondLst>
                                  <p:childTnLst>
                                    <p:set>
                                      <p:cBhvr>
                                        <p:cTn id="44" dur="1" fill="hold">
                                          <p:stCondLst>
                                            <p:cond delay="0"/>
                                          </p:stCondLst>
                                        </p:cTn>
                                        <p:tgtEl>
                                          <p:spTgt spid="68"/>
                                        </p:tgtEl>
                                        <p:attrNameLst>
                                          <p:attrName>style.visibility</p:attrName>
                                        </p:attrNameLst>
                                      </p:cBhvr>
                                      <p:to>
                                        <p:strVal val="visible"/>
                                      </p:to>
                                    </p:set>
                                    <p:animEffect transition="in" filter="randombar(horizontal)">
                                      <p:cBhvr>
                                        <p:cTn id="45" dur="500"/>
                                        <p:tgtEl>
                                          <p:spTgt spid="68"/>
                                        </p:tgtEl>
                                      </p:cBhvr>
                                    </p:animEffect>
                                  </p:childTnLst>
                                </p:cTn>
                              </p:par>
                              <p:par>
                                <p:cTn id="46" presetID="14" presetClass="entr" presetSubtype="10" fill="hold" grpId="0" nodeType="withEffect">
                                  <p:stCondLst>
                                    <p:cond delay="0"/>
                                  </p:stCondLst>
                                  <p:childTnLst>
                                    <p:set>
                                      <p:cBhvr>
                                        <p:cTn id="47" dur="1" fill="hold">
                                          <p:stCondLst>
                                            <p:cond delay="0"/>
                                          </p:stCondLst>
                                        </p:cTn>
                                        <p:tgtEl>
                                          <p:spTgt spid="69"/>
                                        </p:tgtEl>
                                        <p:attrNameLst>
                                          <p:attrName>style.visibility</p:attrName>
                                        </p:attrNameLst>
                                      </p:cBhvr>
                                      <p:to>
                                        <p:strVal val="visible"/>
                                      </p:to>
                                    </p:set>
                                    <p:animEffect transition="in" filter="randombar(horizontal)">
                                      <p:cBhvr>
                                        <p:cTn id="48" dur="500"/>
                                        <p:tgtEl>
                                          <p:spTgt spid="69"/>
                                        </p:tgtEl>
                                      </p:cBhvr>
                                    </p:animEffect>
                                  </p:childTnLst>
                                </p:cTn>
                              </p:par>
                              <p:par>
                                <p:cTn id="49" presetID="14" presetClass="entr" presetSubtype="10" fill="hold" grpId="0" nodeType="withEffect">
                                  <p:stCondLst>
                                    <p:cond delay="0"/>
                                  </p:stCondLst>
                                  <p:childTnLst>
                                    <p:set>
                                      <p:cBhvr>
                                        <p:cTn id="50" dur="1" fill="hold">
                                          <p:stCondLst>
                                            <p:cond delay="0"/>
                                          </p:stCondLst>
                                        </p:cTn>
                                        <p:tgtEl>
                                          <p:spTgt spid="70"/>
                                        </p:tgtEl>
                                        <p:attrNameLst>
                                          <p:attrName>style.visibility</p:attrName>
                                        </p:attrNameLst>
                                      </p:cBhvr>
                                      <p:to>
                                        <p:strVal val="visible"/>
                                      </p:to>
                                    </p:set>
                                    <p:animEffect transition="in" filter="randombar(horizontal)">
                                      <p:cBhvr>
                                        <p:cTn id="51" dur="500"/>
                                        <p:tgtEl>
                                          <p:spTgt spid="70"/>
                                        </p:tgtEl>
                                      </p:cBhvr>
                                    </p:animEffect>
                                  </p:childTnLst>
                                </p:cTn>
                              </p:par>
                              <p:par>
                                <p:cTn id="52" presetID="14" presetClass="entr" presetSubtype="10" fill="hold" grpId="0" nodeType="withEffect">
                                  <p:stCondLst>
                                    <p:cond delay="0"/>
                                  </p:stCondLst>
                                  <p:childTnLst>
                                    <p:set>
                                      <p:cBhvr>
                                        <p:cTn id="53" dur="1" fill="hold">
                                          <p:stCondLst>
                                            <p:cond delay="0"/>
                                          </p:stCondLst>
                                        </p:cTn>
                                        <p:tgtEl>
                                          <p:spTgt spid="71"/>
                                        </p:tgtEl>
                                        <p:attrNameLst>
                                          <p:attrName>style.visibility</p:attrName>
                                        </p:attrNameLst>
                                      </p:cBhvr>
                                      <p:to>
                                        <p:strVal val="visible"/>
                                      </p:to>
                                    </p:set>
                                    <p:animEffect transition="in" filter="randombar(horizontal)">
                                      <p:cBhvr>
                                        <p:cTn id="54" dur="500"/>
                                        <p:tgtEl>
                                          <p:spTgt spid="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29" grpId="0" animBg="1"/>
      <p:bldP spid="56" grpId="0" animBg="1"/>
      <p:bldP spid="57" grpId="0"/>
      <p:bldP spid="58" grpId="0" animBg="1"/>
      <p:bldP spid="59" grpId="0"/>
      <p:bldP spid="67" grpId="0" animBg="1"/>
      <p:bldP spid="68" grpId="0"/>
      <p:bldP spid="69" grpId="0"/>
      <p:bldP spid="70" grpId="0"/>
      <p:bldP spid="71"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稻壳儿_刀客儿出品_1"/>
          <p:cNvGrpSpPr/>
          <p:nvPr/>
        </p:nvGrpSpPr>
        <p:grpSpPr>
          <a:xfrm flipH="1">
            <a:off x="5005049" y="1794764"/>
            <a:ext cx="992891" cy="557303"/>
            <a:chOff x="10964413" y="3158550"/>
            <a:chExt cx="1591087" cy="893066"/>
          </a:xfrm>
        </p:grpSpPr>
        <p:cxnSp>
          <p:nvCxnSpPr>
            <p:cNvPr id="4" name="Straight Connector 3"/>
            <p:cNvCxnSpPr/>
            <p:nvPr/>
          </p:nvCxnSpPr>
          <p:spPr>
            <a:xfrm flipV="1">
              <a:off x="10964413" y="3158550"/>
              <a:ext cx="893066" cy="893066"/>
            </a:xfrm>
            <a:prstGeom prst="line">
              <a:avLst/>
            </a:prstGeom>
            <a:ln w="6350">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6" name="Straight Arrow Connector 5"/>
            <p:cNvCxnSpPr/>
            <p:nvPr/>
          </p:nvCxnSpPr>
          <p:spPr>
            <a:xfrm>
              <a:off x="11847472" y="3160024"/>
              <a:ext cx="708028" cy="0"/>
            </a:xfrm>
            <a:prstGeom prst="straightConnector1">
              <a:avLst/>
            </a:prstGeom>
            <a:ln w="6350">
              <a:solidFill>
                <a:schemeClr val="tx2"/>
              </a:solidFill>
              <a:prstDash val="sysDot"/>
              <a:tailEnd type="oval"/>
            </a:ln>
          </p:spPr>
          <p:style>
            <a:lnRef idx="1">
              <a:schemeClr val="accent1"/>
            </a:lnRef>
            <a:fillRef idx="0">
              <a:schemeClr val="accent1"/>
            </a:fillRef>
            <a:effectRef idx="0">
              <a:schemeClr val="accent1"/>
            </a:effectRef>
            <a:fontRef idx="minor">
              <a:schemeClr val="tx1"/>
            </a:fontRef>
          </p:style>
        </p:cxnSp>
      </p:grpSp>
      <p:cxnSp>
        <p:nvCxnSpPr>
          <p:cNvPr id="77" name="稻壳儿_刀客儿出品_2"/>
          <p:cNvCxnSpPr/>
          <p:nvPr/>
        </p:nvCxnSpPr>
        <p:spPr>
          <a:xfrm>
            <a:off x="7745565" y="3026520"/>
            <a:ext cx="882441" cy="0"/>
          </a:xfrm>
          <a:prstGeom prst="straightConnector1">
            <a:avLst/>
          </a:prstGeom>
          <a:ln w="6350">
            <a:solidFill>
              <a:schemeClr val="accent1"/>
            </a:solidFill>
            <a:prstDash val="sysDot"/>
            <a:tailEnd type="oval"/>
          </a:ln>
        </p:spPr>
        <p:style>
          <a:lnRef idx="1">
            <a:schemeClr val="accent1"/>
          </a:lnRef>
          <a:fillRef idx="0">
            <a:schemeClr val="accent1"/>
          </a:fillRef>
          <a:effectRef idx="0">
            <a:schemeClr val="accent1"/>
          </a:effectRef>
          <a:fontRef idx="minor">
            <a:schemeClr val="tx1"/>
          </a:fontRef>
        </p:style>
      </p:cxnSp>
      <p:cxnSp>
        <p:nvCxnSpPr>
          <p:cNvPr id="78" name="稻壳儿_刀客儿出品_3"/>
          <p:cNvCxnSpPr/>
          <p:nvPr/>
        </p:nvCxnSpPr>
        <p:spPr>
          <a:xfrm>
            <a:off x="7853890" y="4400212"/>
            <a:ext cx="609525" cy="0"/>
          </a:xfrm>
          <a:prstGeom prst="straightConnector1">
            <a:avLst/>
          </a:prstGeom>
          <a:ln w="6350">
            <a:solidFill>
              <a:schemeClr val="accent2"/>
            </a:solidFill>
            <a:prstDash val="sysDot"/>
            <a:tailEnd type="oval"/>
          </a:ln>
        </p:spPr>
        <p:style>
          <a:lnRef idx="1">
            <a:schemeClr val="accent1"/>
          </a:lnRef>
          <a:fillRef idx="0">
            <a:schemeClr val="accent1"/>
          </a:fillRef>
          <a:effectRef idx="0">
            <a:schemeClr val="accent1"/>
          </a:effectRef>
          <a:fontRef idx="minor">
            <a:schemeClr val="tx1"/>
          </a:fontRef>
        </p:style>
      </p:cxnSp>
      <p:grpSp>
        <p:nvGrpSpPr>
          <p:cNvPr id="7" name="稻壳儿_刀客儿出品_4"/>
          <p:cNvGrpSpPr/>
          <p:nvPr/>
        </p:nvGrpSpPr>
        <p:grpSpPr>
          <a:xfrm>
            <a:off x="7297473" y="5328405"/>
            <a:ext cx="792451" cy="283544"/>
            <a:chOff x="11663852" y="8821130"/>
            <a:chExt cx="1269884" cy="454373"/>
          </a:xfrm>
        </p:grpSpPr>
        <p:cxnSp>
          <p:nvCxnSpPr>
            <p:cNvPr id="79" name="Straight Connector 78"/>
            <p:cNvCxnSpPr/>
            <p:nvPr/>
          </p:nvCxnSpPr>
          <p:spPr>
            <a:xfrm rot="16200000" flipV="1">
              <a:off x="11663852" y="8821130"/>
              <a:ext cx="454373" cy="454373"/>
            </a:xfrm>
            <a:prstGeom prst="line">
              <a:avLst/>
            </a:prstGeom>
            <a:ln w="6350">
              <a:solidFill>
                <a:schemeClr val="accent3"/>
              </a:solidFill>
              <a:prstDash val="sysDot"/>
            </a:ln>
          </p:spPr>
          <p:style>
            <a:lnRef idx="1">
              <a:schemeClr val="accent1"/>
            </a:lnRef>
            <a:fillRef idx="0">
              <a:schemeClr val="accent1"/>
            </a:fillRef>
            <a:effectRef idx="0">
              <a:schemeClr val="accent1"/>
            </a:effectRef>
            <a:fontRef idx="minor">
              <a:schemeClr val="tx1"/>
            </a:fontRef>
          </p:style>
        </p:cxnSp>
        <p:cxnSp>
          <p:nvCxnSpPr>
            <p:cNvPr id="80" name="Straight Arrow Connector 79"/>
            <p:cNvCxnSpPr/>
            <p:nvPr/>
          </p:nvCxnSpPr>
          <p:spPr>
            <a:xfrm>
              <a:off x="12108080" y="9268718"/>
              <a:ext cx="825656" cy="0"/>
            </a:xfrm>
            <a:prstGeom prst="straightConnector1">
              <a:avLst/>
            </a:prstGeom>
            <a:ln w="6350">
              <a:solidFill>
                <a:schemeClr val="accent3"/>
              </a:solidFill>
              <a:prstDash val="sysDot"/>
              <a:tailEnd type="oval"/>
            </a:ln>
          </p:spPr>
          <p:style>
            <a:lnRef idx="1">
              <a:schemeClr val="accent1"/>
            </a:lnRef>
            <a:fillRef idx="0">
              <a:schemeClr val="accent1"/>
            </a:fillRef>
            <a:effectRef idx="0">
              <a:schemeClr val="accent1"/>
            </a:effectRef>
            <a:fontRef idx="minor">
              <a:schemeClr val="tx1"/>
            </a:fontRef>
          </p:style>
        </p:cxnSp>
      </p:grpSp>
      <p:cxnSp>
        <p:nvCxnSpPr>
          <p:cNvPr id="81" name="稻壳儿_刀客儿出品_5"/>
          <p:cNvCxnSpPr/>
          <p:nvPr/>
        </p:nvCxnSpPr>
        <p:spPr>
          <a:xfrm flipH="1">
            <a:off x="3308208" y="4024972"/>
            <a:ext cx="882441" cy="0"/>
          </a:xfrm>
          <a:prstGeom prst="straightConnector1">
            <a:avLst/>
          </a:prstGeom>
          <a:ln w="6350">
            <a:solidFill>
              <a:schemeClr val="accent1"/>
            </a:solidFill>
            <a:prstDash val="sysDot"/>
            <a:tailEnd type="oval"/>
          </a:ln>
        </p:spPr>
        <p:style>
          <a:lnRef idx="1">
            <a:schemeClr val="accent1"/>
          </a:lnRef>
          <a:fillRef idx="0">
            <a:schemeClr val="accent1"/>
          </a:fillRef>
          <a:effectRef idx="0">
            <a:schemeClr val="accent1"/>
          </a:effectRef>
          <a:fontRef idx="minor">
            <a:schemeClr val="tx1"/>
          </a:fontRef>
        </p:style>
      </p:cxnSp>
      <p:grpSp>
        <p:nvGrpSpPr>
          <p:cNvPr id="5" name="稻壳儿_刀客儿出品_6"/>
          <p:cNvGrpSpPr/>
          <p:nvPr/>
        </p:nvGrpSpPr>
        <p:grpSpPr>
          <a:xfrm>
            <a:off x="4253714" y="5432691"/>
            <a:ext cx="967799" cy="289994"/>
            <a:chOff x="6786296" y="8988246"/>
            <a:chExt cx="1550877" cy="464708"/>
          </a:xfrm>
        </p:grpSpPr>
        <p:cxnSp>
          <p:nvCxnSpPr>
            <p:cNvPr id="82" name="Straight Connector 81"/>
            <p:cNvCxnSpPr/>
            <p:nvPr/>
          </p:nvCxnSpPr>
          <p:spPr>
            <a:xfrm rot="5400000" flipH="1" flipV="1">
              <a:off x="7882800" y="8988246"/>
              <a:ext cx="454373" cy="454373"/>
            </a:xfrm>
            <a:prstGeom prst="line">
              <a:avLst/>
            </a:prstGeom>
            <a:ln w="6350">
              <a:solidFill>
                <a:schemeClr val="accent4"/>
              </a:solidFill>
              <a:prstDash val="sysDot"/>
            </a:ln>
          </p:spPr>
          <p:style>
            <a:lnRef idx="1">
              <a:schemeClr val="accent1"/>
            </a:lnRef>
            <a:fillRef idx="0">
              <a:schemeClr val="accent1"/>
            </a:fillRef>
            <a:effectRef idx="0">
              <a:schemeClr val="accent1"/>
            </a:effectRef>
            <a:fontRef idx="minor">
              <a:schemeClr val="tx1"/>
            </a:fontRef>
          </p:style>
        </p:cxnSp>
        <p:cxnSp>
          <p:nvCxnSpPr>
            <p:cNvPr id="83" name="Straight Arrow Connector 82"/>
            <p:cNvCxnSpPr/>
            <p:nvPr/>
          </p:nvCxnSpPr>
          <p:spPr>
            <a:xfrm flipH="1">
              <a:off x="6786296" y="9452954"/>
              <a:ext cx="1100138" cy="0"/>
            </a:xfrm>
            <a:prstGeom prst="straightConnector1">
              <a:avLst/>
            </a:prstGeom>
            <a:ln w="6350">
              <a:solidFill>
                <a:schemeClr val="accent4"/>
              </a:solidFill>
              <a:prstDash val="sysDot"/>
              <a:tailEnd type="oval"/>
            </a:ln>
          </p:spPr>
          <p:style>
            <a:lnRef idx="1">
              <a:schemeClr val="accent1"/>
            </a:lnRef>
            <a:fillRef idx="0">
              <a:schemeClr val="accent1"/>
            </a:fillRef>
            <a:effectRef idx="0">
              <a:schemeClr val="accent1"/>
            </a:effectRef>
            <a:fontRef idx="minor">
              <a:schemeClr val="tx1"/>
            </a:fontRef>
          </p:style>
        </p:cxnSp>
      </p:grpSp>
      <p:grpSp>
        <p:nvGrpSpPr>
          <p:cNvPr id="91" name="稻壳儿_刀客儿出品_7"/>
          <p:cNvGrpSpPr/>
          <p:nvPr/>
        </p:nvGrpSpPr>
        <p:grpSpPr>
          <a:xfrm>
            <a:off x="8875771" y="2794135"/>
            <a:ext cx="2126114" cy="756773"/>
            <a:chOff x="1090766" y="688621"/>
            <a:chExt cx="2132703" cy="759119"/>
          </a:xfrm>
        </p:grpSpPr>
        <p:sp>
          <p:nvSpPr>
            <p:cNvPr id="92" name="Rectangle 91"/>
            <p:cNvSpPr/>
            <p:nvPr/>
          </p:nvSpPr>
          <p:spPr>
            <a:xfrm>
              <a:off x="1090766" y="688621"/>
              <a:ext cx="2132703" cy="388615"/>
            </a:xfrm>
            <a:prstGeom prst="rect">
              <a:avLst/>
            </a:prstGeom>
          </p:spPr>
          <p:txBody>
            <a:bodyPr wrap="square">
              <a:spAutoFit/>
            </a:bodyPr>
            <a:lstStyle/>
            <a:p>
              <a:pPr>
                <a:lnSpc>
                  <a:spcPct val="120000"/>
                </a:lnSpc>
              </a:pPr>
              <a:r>
                <a:rPr lang="en-US" sz="1598" dirty="0">
                  <a:cs typeface="Segoe UI" panose="020B0502040204020203" pitchFamily="34" charset="0"/>
                </a:rPr>
                <a:t>Your Title Here</a:t>
              </a:r>
            </a:p>
          </p:txBody>
        </p:sp>
        <p:sp>
          <p:nvSpPr>
            <p:cNvPr id="93" name="Rectangle 92"/>
            <p:cNvSpPr/>
            <p:nvPr/>
          </p:nvSpPr>
          <p:spPr>
            <a:xfrm>
              <a:off x="1090766" y="967856"/>
              <a:ext cx="2093435" cy="479884"/>
            </a:xfrm>
            <a:prstGeom prst="rect">
              <a:avLst/>
            </a:prstGeom>
          </p:spPr>
          <p:txBody>
            <a:bodyPr wrap="square">
              <a:spAutoFit/>
            </a:bodyPr>
            <a:lstStyle/>
            <a:p>
              <a:pPr>
                <a:lnSpc>
                  <a:spcPct val="120000"/>
                </a:lnSpc>
              </a:pPr>
              <a:r>
                <a:rPr lang="id-ID" sz="1098" dirty="0">
                  <a:solidFill>
                    <a:schemeClr val="bg1">
                      <a:lumMod val="65000"/>
                    </a:schemeClr>
                  </a:solidFill>
                  <a:cs typeface="Segoe UI Light" panose="020B0502040204020203" pitchFamily="34" charset="0"/>
                </a:rPr>
                <a:t>Vestibulum neque elit, Class aptent taciti sociosqu ad</a:t>
              </a:r>
              <a:r>
                <a:rPr lang="en-US" sz="1098" dirty="0">
                  <a:solidFill>
                    <a:schemeClr val="bg1">
                      <a:lumMod val="65000"/>
                    </a:schemeClr>
                  </a:solidFill>
                  <a:cs typeface="Segoe UI Light" panose="020B0502040204020203" pitchFamily="34" charset="0"/>
                </a:rPr>
                <a:t>.</a:t>
              </a:r>
            </a:p>
          </p:txBody>
        </p:sp>
      </p:grpSp>
      <p:grpSp>
        <p:nvGrpSpPr>
          <p:cNvPr id="94" name="稻壳儿_刀客儿出品_8"/>
          <p:cNvGrpSpPr/>
          <p:nvPr/>
        </p:nvGrpSpPr>
        <p:grpSpPr>
          <a:xfrm>
            <a:off x="8678613" y="4192993"/>
            <a:ext cx="2126114" cy="756773"/>
            <a:chOff x="1090766" y="688621"/>
            <a:chExt cx="2132703" cy="759119"/>
          </a:xfrm>
        </p:grpSpPr>
        <p:sp>
          <p:nvSpPr>
            <p:cNvPr id="95" name="Rectangle 94"/>
            <p:cNvSpPr/>
            <p:nvPr/>
          </p:nvSpPr>
          <p:spPr>
            <a:xfrm>
              <a:off x="1090766" y="688621"/>
              <a:ext cx="2132703" cy="388615"/>
            </a:xfrm>
            <a:prstGeom prst="rect">
              <a:avLst/>
            </a:prstGeom>
          </p:spPr>
          <p:txBody>
            <a:bodyPr wrap="square">
              <a:spAutoFit/>
            </a:bodyPr>
            <a:lstStyle/>
            <a:p>
              <a:pPr>
                <a:lnSpc>
                  <a:spcPct val="120000"/>
                </a:lnSpc>
              </a:pPr>
              <a:r>
                <a:rPr lang="en-US" sz="1598" dirty="0">
                  <a:cs typeface="Segoe UI" panose="020B0502040204020203" pitchFamily="34" charset="0"/>
                </a:rPr>
                <a:t>Your Title Here</a:t>
              </a:r>
            </a:p>
          </p:txBody>
        </p:sp>
        <p:sp>
          <p:nvSpPr>
            <p:cNvPr id="96" name="Rectangle 95"/>
            <p:cNvSpPr/>
            <p:nvPr/>
          </p:nvSpPr>
          <p:spPr>
            <a:xfrm>
              <a:off x="1090766" y="967856"/>
              <a:ext cx="2093435" cy="479884"/>
            </a:xfrm>
            <a:prstGeom prst="rect">
              <a:avLst/>
            </a:prstGeom>
          </p:spPr>
          <p:txBody>
            <a:bodyPr wrap="square">
              <a:spAutoFit/>
            </a:bodyPr>
            <a:lstStyle/>
            <a:p>
              <a:pPr>
                <a:lnSpc>
                  <a:spcPct val="120000"/>
                </a:lnSpc>
              </a:pPr>
              <a:r>
                <a:rPr lang="id-ID" sz="1098" dirty="0">
                  <a:solidFill>
                    <a:schemeClr val="bg1">
                      <a:lumMod val="65000"/>
                    </a:schemeClr>
                  </a:solidFill>
                  <a:cs typeface="Segoe UI Light" panose="020B0502040204020203" pitchFamily="34" charset="0"/>
                </a:rPr>
                <a:t>Vestibulum neque elit, Class aptent taciti sociosqu ad</a:t>
              </a:r>
              <a:r>
                <a:rPr lang="en-US" sz="1098" dirty="0">
                  <a:solidFill>
                    <a:schemeClr val="bg1">
                      <a:lumMod val="65000"/>
                    </a:schemeClr>
                  </a:solidFill>
                  <a:cs typeface="Segoe UI Light" panose="020B0502040204020203" pitchFamily="34" charset="0"/>
                </a:rPr>
                <a:t>.</a:t>
              </a:r>
            </a:p>
          </p:txBody>
        </p:sp>
      </p:grpSp>
      <p:grpSp>
        <p:nvGrpSpPr>
          <p:cNvPr id="97" name="稻壳儿_刀客儿出品_9"/>
          <p:cNvGrpSpPr/>
          <p:nvPr/>
        </p:nvGrpSpPr>
        <p:grpSpPr>
          <a:xfrm>
            <a:off x="8310161" y="5416192"/>
            <a:ext cx="2126114" cy="756773"/>
            <a:chOff x="1090766" y="688621"/>
            <a:chExt cx="2132703" cy="759119"/>
          </a:xfrm>
        </p:grpSpPr>
        <p:sp>
          <p:nvSpPr>
            <p:cNvPr id="98" name="Rectangle 97"/>
            <p:cNvSpPr/>
            <p:nvPr/>
          </p:nvSpPr>
          <p:spPr>
            <a:xfrm>
              <a:off x="1090766" y="688621"/>
              <a:ext cx="2132703" cy="388615"/>
            </a:xfrm>
            <a:prstGeom prst="rect">
              <a:avLst/>
            </a:prstGeom>
          </p:spPr>
          <p:txBody>
            <a:bodyPr wrap="square">
              <a:spAutoFit/>
            </a:bodyPr>
            <a:lstStyle/>
            <a:p>
              <a:pPr>
                <a:lnSpc>
                  <a:spcPct val="120000"/>
                </a:lnSpc>
              </a:pPr>
              <a:r>
                <a:rPr lang="en-US" sz="1598" dirty="0">
                  <a:cs typeface="Segoe UI" panose="020B0502040204020203" pitchFamily="34" charset="0"/>
                </a:rPr>
                <a:t>Your Title Here</a:t>
              </a:r>
            </a:p>
          </p:txBody>
        </p:sp>
        <p:sp>
          <p:nvSpPr>
            <p:cNvPr id="99" name="Rectangle 98"/>
            <p:cNvSpPr/>
            <p:nvPr/>
          </p:nvSpPr>
          <p:spPr>
            <a:xfrm>
              <a:off x="1090766" y="967856"/>
              <a:ext cx="2093435" cy="479884"/>
            </a:xfrm>
            <a:prstGeom prst="rect">
              <a:avLst/>
            </a:prstGeom>
          </p:spPr>
          <p:txBody>
            <a:bodyPr wrap="square">
              <a:spAutoFit/>
            </a:bodyPr>
            <a:lstStyle/>
            <a:p>
              <a:pPr>
                <a:lnSpc>
                  <a:spcPct val="120000"/>
                </a:lnSpc>
              </a:pPr>
              <a:r>
                <a:rPr lang="id-ID" sz="1098" dirty="0">
                  <a:solidFill>
                    <a:schemeClr val="bg1">
                      <a:lumMod val="65000"/>
                    </a:schemeClr>
                  </a:solidFill>
                  <a:cs typeface="Segoe UI Light" panose="020B0502040204020203" pitchFamily="34" charset="0"/>
                </a:rPr>
                <a:t>Vestibulum neque elit, Class aptent taciti sociosqu ad</a:t>
              </a:r>
              <a:r>
                <a:rPr lang="en-US" sz="1098" dirty="0">
                  <a:solidFill>
                    <a:schemeClr val="bg1">
                      <a:lumMod val="65000"/>
                    </a:schemeClr>
                  </a:solidFill>
                  <a:cs typeface="Segoe UI Light" panose="020B0502040204020203" pitchFamily="34" charset="0"/>
                </a:rPr>
                <a:t>.</a:t>
              </a:r>
            </a:p>
          </p:txBody>
        </p:sp>
      </p:grpSp>
      <p:grpSp>
        <p:nvGrpSpPr>
          <p:cNvPr id="10" name="稻壳儿_刀客儿出品_10"/>
          <p:cNvGrpSpPr/>
          <p:nvPr/>
        </p:nvGrpSpPr>
        <p:grpSpPr>
          <a:xfrm>
            <a:off x="2641118" y="1616516"/>
            <a:ext cx="2126114" cy="756774"/>
            <a:chOff x="3544729" y="2824790"/>
            <a:chExt cx="3407049" cy="1212715"/>
          </a:xfrm>
        </p:grpSpPr>
        <p:sp>
          <p:nvSpPr>
            <p:cNvPr id="101" name="Rectangle 100"/>
            <p:cNvSpPr/>
            <p:nvPr/>
          </p:nvSpPr>
          <p:spPr>
            <a:xfrm>
              <a:off x="3544729" y="2824790"/>
              <a:ext cx="3407049" cy="620823"/>
            </a:xfrm>
            <a:prstGeom prst="rect">
              <a:avLst/>
            </a:prstGeom>
          </p:spPr>
          <p:txBody>
            <a:bodyPr wrap="square">
              <a:spAutoFit/>
            </a:bodyPr>
            <a:lstStyle/>
            <a:p>
              <a:pPr algn="r">
                <a:lnSpc>
                  <a:spcPct val="120000"/>
                </a:lnSpc>
              </a:pPr>
              <a:r>
                <a:rPr lang="en-US" sz="1598" dirty="0">
                  <a:cs typeface="Segoe UI" panose="020B0502040204020203" pitchFamily="34" charset="0"/>
                </a:rPr>
                <a:t>Your Title Here</a:t>
              </a:r>
            </a:p>
          </p:txBody>
        </p:sp>
        <p:sp>
          <p:nvSpPr>
            <p:cNvPr id="102" name="Rectangle 101"/>
            <p:cNvSpPr/>
            <p:nvPr/>
          </p:nvSpPr>
          <p:spPr>
            <a:xfrm>
              <a:off x="3607463" y="3270877"/>
              <a:ext cx="3344315" cy="766628"/>
            </a:xfrm>
            <a:prstGeom prst="rect">
              <a:avLst/>
            </a:prstGeom>
          </p:spPr>
          <p:txBody>
            <a:bodyPr wrap="square">
              <a:spAutoFit/>
            </a:bodyPr>
            <a:lstStyle/>
            <a:p>
              <a:pPr algn="r">
                <a:lnSpc>
                  <a:spcPct val="120000"/>
                </a:lnSpc>
              </a:pPr>
              <a:r>
                <a:rPr lang="id-ID" sz="1098" dirty="0">
                  <a:solidFill>
                    <a:schemeClr val="bg1">
                      <a:lumMod val="65000"/>
                    </a:schemeClr>
                  </a:solidFill>
                  <a:cs typeface="Segoe UI Light" panose="020B0502040204020203" pitchFamily="34" charset="0"/>
                </a:rPr>
                <a:t>Vestibulum neque elit, Class aptent taciti sociosqu ad</a:t>
              </a:r>
              <a:r>
                <a:rPr lang="en-US" sz="1098" dirty="0">
                  <a:solidFill>
                    <a:schemeClr val="bg1">
                      <a:lumMod val="65000"/>
                    </a:schemeClr>
                  </a:solidFill>
                  <a:cs typeface="Segoe UI Light" panose="020B0502040204020203" pitchFamily="34" charset="0"/>
                </a:rPr>
                <a:t>.</a:t>
              </a:r>
            </a:p>
          </p:txBody>
        </p:sp>
      </p:grpSp>
      <p:grpSp>
        <p:nvGrpSpPr>
          <p:cNvPr id="106" name="稻壳儿_刀客儿出品_11"/>
          <p:cNvGrpSpPr/>
          <p:nvPr/>
        </p:nvGrpSpPr>
        <p:grpSpPr>
          <a:xfrm>
            <a:off x="963075" y="3672137"/>
            <a:ext cx="2126114" cy="756773"/>
            <a:chOff x="3544729" y="2824790"/>
            <a:chExt cx="3407049" cy="1212712"/>
          </a:xfrm>
        </p:grpSpPr>
        <p:sp>
          <p:nvSpPr>
            <p:cNvPr id="107" name="Rectangle 106"/>
            <p:cNvSpPr/>
            <p:nvPr/>
          </p:nvSpPr>
          <p:spPr>
            <a:xfrm>
              <a:off x="3544729" y="2824790"/>
              <a:ext cx="3407049" cy="620823"/>
            </a:xfrm>
            <a:prstGeom prst="rect">
              <a:avLst/>
            </a:prstGeom>
          </p:spPr>
          <p:txBody>
            <a:bodyPr wrap="square">
              <a:spAutoFit/>
            </a:bodyPr>
            <a:lstStyle/>
            <a:p>
              <a:pPr algn="r">
                <a:lnSpc>
                  <a:spcPct val="120000"/>
                </a:lnSpc>
              </a:pPr>
              <a:r>
                <a:rPr lang="en-US" sz="1598" dirty="0">
                  <a:cs typeface="Segoe UI" panose="020B0502040204020203" pitchFamily="34" charset="0"/>
                </a:rPr>
                <a:t>Your Title Here</a:t>
              </a:r>
            </a:p>
          </p:txBody>
        </p:sp>
        <p:sp>
          <p:nvSpPr>
            <p:cNvPr id="108" name="Rectangle 107"/>
            <p:cNvSpPr/>
            <p:nvPr/>
          </p:nvSpPr>
          <p:spPr>
            <a:xfrm>
              <a:off x="3607463" y="3270875"/>
              <a:ext cx="3344315" cy="766627"/>
            </a:xfrm>
            <a:prstGeom prst="rect">
              <a:avLst/>
            </a:prstGeom>
          </p:spPr>
          <p:txBody>
            <a:bodyPr wrap="square">
              <a:spAutoFit/>
            </a:bodyPr>
            <a:lstStyle/>
            <a:p>
              <a:pPr algn="r">
                <a:lnSpc>
                  <a:spcPct val="120000"/>
                </a:lnSpc>
              </a:pPr>
              <a:r>
                <a:rPr lang="id-ID" sz="1098" dirty="0">
                  <a:solidFill>
                    <a:schemeClr val="bg1">
                      <a:lumMod val="65000"/>
                    </a:schemeClr>
                  </a:solidFill>
                  <a:cs typeface="Segoe UI Light" panose="020B0502040204020203" pitchFamily="34" charset="0"/>
                </a:rPr>
                <a:t>Vestibulum neque elit, Class aptent taciti sociosqu ad</a:t>
              </a:r>
              <a:r>
                <a:rPr lang="en-US" sz="1098" dirty="0">
                  <a:solidFill>
                    <a:schemeClr val="bg1">
                      <a:lumMod val="65000"/>
                    </a:schemeClr>
                  </a:solidFill>
                  <a:cs typeface="Segoe UI Light" panose="020B0502040204020203" pitchFamily="34" charset="0"/>
                </a:rPr>
                <a:t>.</a:t>
              </a:r>
            </a:p>
          </p:txBody>
        </p:sp>
      </p:grpSp>
      <p:grpSp>
        <p:nvGrpSpPr>
          <p:cNvPr id="109" name="稻壳儿_刀客儿出品_12"/>
          <p:cNvGrpSpPr/>
          <p:nvPr/>
        </p:nvGrpSpPr>
        <p:grpSpPr>
          <a:xfrm>
            <a:off x="1927485" y="5482927"/>
            <a:ext cx="2126114" cy="756773"/>
            <a:chOff x="3544729" y="2824790"/>
            <a:chExt cx="3407049" cy="1212712"/>
          </a:xfrm>
        </p:grpSpPr>
        <p:sp>
          <p:nvSpPr>
            <p:cNvPr id="110" name="Rectangle 109"/>
            <p:cNvSpPr/>
            <p:nvPr/>
          </p:nvSpPr>
          <p:spPr>
            <a:xfrm>
              <a:off x="3544729" y="2824790"/>
              <a:ext cx="3407049" cy="620823"/>
            </a:xfrm>
            <a:prstGeom prst="rect">
              <a:avLst/>
            </a:prstGeom>
          </p:spPr>
          <p:txBody>
            <a:bodyPr wrap="square">
              <a:spAutoFit/>
            </a:bodyPr>
            <a:lstStyle/>
            <a:p>
              <a:pPr algn="r">
                <a:lnSpc>
                  <a:spcPct val="120000"/>
                </a:lnSpc>
              </a:pPr>
              <a:r>
                <a:rPr lang="en-US" sz="1598" dirty="0">
                  <a:cs typeface="Segoe UI" panose="020B0502040204020203" pitchFamily="34" charset="0"/>
                </a:rPr>
                <a:t>Your Title Here</a:t>
              </a:r>
            </a:p>
          </p:txBody>
        </p:sp>
        <p:sp>
          <p:nvSpPr>
            <p:cNvPr id="111" name="Rectangle 110"/>
            <p:cNvSpPr/>
            <p:nvPr/>
          </p:nvSpPr>
          <p:spPr>
            <a:xfrm>
              <a:off x="3607463" y="3270875"/>
              <a:ext cx="3344315" cy="766627"/>
            </a:xfrm>
            <a:prstGeom prst="rect">
              <a:avLst/>
            </a:prstGeom>
          </p:spPr>
          <p:txBody>
            <a:bodyPr wrap="square">
              <a:spAutoFit/>
            </a:bodyPr>
            <a:lstStyle/>
            <a:p>
              <a:pPr algn="r">
                <a:lnSpc>
                  <a:spcPct val="120000"/>
                </a:lnSpc>
              </a:pPr>
              <a:r>
                <a:rPr lang="id-ID" sz="1098" dirty="0">
                  <a:solidFill>
                    <a:schemeClr val="bg1">
                      <a:lumMod val="65000"/>
                    </a:schemeClr>
                  </a:solidFill>
                  <a:cs typeface="Segoe UI Light" panose="020B0502040204020203" pitchFamily="34" charset="0"/>
                </a:rPr>
                <a:t>Vestibulum neque elit, Class aptent taciti sociosqu ad</a:t>
              </a:r>
              <a:r>
                <a:rPr lang="en-US" sz="1098" dirty="0">
                  <a:solidFill>
                    <a:schemeClr val="bg1">
                      <a:lumMod val="65000"/>
                    </a:schemeClr>
                  </a:solidFill>
                  <a:cs typeface="Segoe UI Light" panose="020B0502040204020203" pitchFamily="34" charset="0"/>
                </a:rPr>
                <a:t>.</a:t>
              </a:r>
            </a:p>
          </p:txBody>
        </p:sp>
      </p:grpSp>
      <p:grpSp>
        <p:nvGrpSpPr>
          <p:cNvPr id="2" name="稻壳儿_刀客儿出品_13"/>
          <p:cNvGrpSpPr/>
          <p:nvPr/>
        </p:nvGrpSpPr>
        <p:grpSpPr>
          <a:xfrm>
            <a:off x="3527305" y="1667697"/>
            <a:ext cx="4510396" cy="4241356"/>
            <a:chOff x="5622240" y="2842633"/>
            <a:chExt cx="7227809" cy="6796678"/>
          </a:xfrm>
        </p:grpSpPr>
        <p:sp>
          <p:nvSpPr>
            <p:cNvPr id="29" name="Freeform 5"/>
            <p:cNvSpPr>
              <a:spLocks/>
            </p:cNvSpPr>
            <p:nvPr/>
          </p:nvSpPr>
          <p:spPr bwMode="auto">
            <a:xfrm>
              <a:off x="10204924" y="6164889"/>
              <a:ext cx="2645125" cy="910451"/>
            </a:xfrm>
            <a:custGeom>
              <a:avLst/>
              <a:gdLst>
                <a:gd name="T0" fmla="*/ 252 w 537"/>
                <a:gd name="T1" fmla="*/ 0 h 185"/>
                <a:gd name="T2" fmla="*/ 537 w 537"/>
                <a:gd name="T3" fmla="*/ 43 h 185"/>
                <a:gd name="T4" fmla="*/ 0 w 537"/>
                <a:gd name="T5" fmla="*/ 185 h 185"/>
                <a:gd name="T6" fmla="*/ 7 w 537"/>
                <a:gd name="T7" fmla="*/ 101 h 185"/>
                <a:gd name="T8" fmla="*/ 252 w 537"/>
                <a:gd name="T9" fmla="*/ 0 h 185"/>
              </a:gdLst>
              <a:ahLst/>
              <a:cxnLst>
                <a:cxn ang="0">
                  <a:pos x="T0" y="T1"/>
                </a:cxn>
                <a:cxn ang="0">
                  <a:pos x="T2" y="T3"/>
                </a:cxn>
                <a:cxn ang="0">
                  <a:pos x="T4" y="T5"/>
                </a:cxn>
                <a:cxn ang="0">
                  <a:pos x="T6" y="T7"/>
                </a:cxn>
                <a:cxn ang="0">
                  <a:pos x="T8" y="T9"/>
                </a:cxn>
              </a:cxnLst>
              <a:rect l="0" t="0" r="r" b="b"/>
              <a:pathLst>
                <a:path w="537" h="185">
                  <a:moveTo>
                    <a:pt x="252" y="0"/>
                  </a:moveTo>
                  <a:cubicBezTo>
                    <a:pt x="537" y="43"/>
                    <a:pt x="537" y="43"/>
                    <a:pt x="537" y="43"/>
                  </a:cubicBezTo>
                  <a:cubicBezTo>
                    <a:pt x="0" y="185"/>
                    <a:pt x="0" y="185"/>
                    <a:pt x="0" y="185"/>
                  </a:cubicBezTo>
                  <a:cubicBezTo>
                    <a:pt x="0" y="185"/>
                    <a:pt x="13" y="154"/>
                    <a:pt x="7" y="101"/>
                  </a:cubicBezTo>
                  <a:lnTo>
                    <a:pt x="252" y="0"/>
                  </a:lnTo>
                  <a:close/>
                </a:path>
              </a:pathLst>
            </a:custGeom>
            <a:solidFill>
              <a:schemeClr val="accent1">
                <a:lumMod val="50000"/>
              </a:schemeClr>
            </a:solidFill>
            <a:ln>
              <a:noFill/>
            </a:ln>
          </p:spPr>
          <p:txBody>
            <a:bodyPr vert="horz" wrap="square" lIns="91158" tIns="45578" rIns="91158" bIns="45578" numCol="1" anchor="t" anchorCtr="0" compatLnSpc="1">
              <a:prstTxWarp prst="textNoShape">
                <a:avLst/>
              </a:prstTxWarp>
            </a:bodyPr>
            <a:lstStyle/>
            <a:p>
              <a:endParaRPr lang="en-US" sz="1997"/>
            </a:p>
          </p:txBody>
        </p:sp>
        <p:sp>
          <p:nvSpPr>
            <p:cNvPr id="30" name="Freeform 6"/>
            <p:cNvSpPr>
              <a:spLocks/>
            </p:cNvSpPr>
            <p:nvPr/>
          </p:nvSpPr>
          <p:spPr bwMode="auto">
            <a:xfrm>
              <a:off x="9892986" y="5092131"/>
              <a:ext cx="1567293" cy="1569830"/>
            </a:xfrm>
            <a:custGeom>
              <a:avLst/>
              <a:gdLst>
                <a:gd name="T0" fmla="*/ 315 w 318"/>
                <a:gd name="T1" fmla="*/ 218 h 319"/>
                <a:gd name="T2" fmla="*/ 70 w 318"/>
                <a:gd name="T3" fmla="*/ 319 h 319"/>
                <a:gd name="T4" fmla="*/ 0 w 318"/>
                <a:gd name="T5" fmla="*/ 148 h 319"/>
                <a:gd name="T6" fmla="*/ 213 w 318"/>
                <a:gd name="T7" fmla="*/ 0 h 319"/>
                <a:gd name="T8" fmla="*/ 315 w 318"/>
                <a:gd name="T9" fmla="*/ 218 h 319"/>
              </a:gdLst>
              <a:ahLst/>
              <a:cxnLst>
                <a:cxn ang="0">
                  <a:pos x="T0" y="T1"/>
                </a:cxn>
                <a:cxn ang="0">
                  <a:pos x="T2" y="T3"/>
                </a:cxn>
                <a:cxn ang="0">
                  <a:pos x="T4" y="T5"/>
                </a:cxn>
                <a:cxn ang="0">
                  <a:pos x="T6" y="T7"/>
                </a:cxn>
                <a:cxn ang="0">
                  <a:pos x="T8" y="T9"/>
                </a:cxn>
              </a:cxnLst>
              <a:rect l="0" t="0" r="r" b="b"/>
              <a:pathLst>
                <a:path w="318" h="319">
                  <a:moveTo>
                    <a:pt x="315" y="218"/>
                  </a:moveTo>
                  <a:cubicBezTo>
                    <a:pt x="70" y="319"/>
                    <a:pt x="70" y="319"/>
                    <a:pt x="70" y="319"/>
                  </a:cubicBezTo>
                  <a:cubicBezTo>
                    <a:pt x="70" y="319"/>
                    <a:pt x="82" y="242"/>
                    <a:pt x="0" y="148"/>
                  </a:cubicBezTo>
                  <a:cubicBezTo>
                    <a:pt x="213" y="0"/>
                    <a:pt x="213" y="0"/>
                    <a:pt x="213" y="0"/>
                  </a:cubicBezTo>
                  <a:cubicBezTo>
                    <a:pt x="213" y="0"/>
                    <a:pt x="318" y="91"/>
                    <a:pt x="315" y="218"/>
                  </a:cubicBezTo>
                  <a:close/>
                </a:path>
              </a:pathLst>
            </a:custGeom>
            <a:solidFill>
              <a:schemeClr val="accent1">
                <a:lumMod val="75000"/>
              </a:schemeClr>
            </a:solidFill>
            <a:ln>
              <a:noFill/>
            </a:ln>
          </p:spPr>
          <p:txBody>
            <a:bodyPr vert="horz" wrap="square" lIns="91158" tIns="45578" rIns="91158" bIns="45578" numCol="1" anchor="t" anchorCtr="0" compatLnSpc="1">
              <a:prstTxWarp prst="textNoShape">
                <a:avLst/>
              </a:prstTxWarp>
            </a:bodyPr>
            <a:lstStyle/>
            <a:p>
              <a:endParaRPr lang="en-US" sz="1997"/>
            </a:p>
          </p:txBody>
        </p:sp>
        <p:sp>
          <p:nvSpPr>
            <p:cNvPr id="31" name="Freeform 7"/>
            <p:cNvSpPr>
              <a:spLocks/>
            </p:cNvSpPr>
            <p:nvPr/>
          </p:nvSpPr>
          <p:spPr bwMode="auto">
            <a:xfrm>
              <a:off x="10942919" y="4280588"/>
              <a:ext cx="1907127" cy="2094796"/>
            </a:xfrm>
            <a:custGeom>
              <a:avLst/>
              <a:gdLst>
                <a:gd name="T0" fmla="*/ 102 w 387"/>
                <a:gd name="T1" fmla="*/ 383 h 426"/>
                <a:gd name="T2" fmla="*/ 387 w 387"/>
                <a:gd name="T3" fmla="*/ 426 h 426"/>
                <a:gd name="T4" fmla="*/ 196 w 387"/>
                <a:gd name="T5" fmla="*/ 0 h 426"/>
                <a:gd name="T6" fmla="*/ 0 w 387"/>
                <a:gd name="T7" fmla="*/ 165 h 426"/>
                <a:gd name="T8" fmla="*/ 102 w 387"/>
                <a:gd name="T9" fmla="*/ 383 h 426"/>
              </a:gdLst>
              <a:ahLst/>
              <a:cxnLst>
                <a:cxn ang="0">
                  <a:pos x="T0" y="T1"/>
                </a:cxn>
                <a:cxn ang="0">
                  <a:pos x="T2" y="T3"/>
                </a:cxn>
                <a:cxn ang="0">
                  <a:pos x="T4" y="T5"/>
                </a:cxn>
                <a:cxn ang="0">
                  <a:pos x="T6" y="T7"/>
                </a:cxn>
                <a:cxn ang="0">
                  <a:pos x="T8" y="T9"/>
                </a:cxn>
              </a:cxnLst>
              <a:rect l="0" t="0" r="r" b="b"/>
              <a:pathLst>
                <a:path w="387" h="426">
                  <a:moveTo>
                    <a:pt x="102" y="383"/>
                  </a:moveTo>
                  <a:cubicBezTo>
                    <a:pt x="387" y="426"/>
                    <a:pt x="387" y="426"/>
                    <a:pt x="387" y="426"/>
                  </a:cubicBezTo>
                  <a:cubicBezTo>
                    <a:pt x="387" y="426"/>
                    <a:pt x="368" y="178"/>
                    <a:pt x="196" y="0"/>
                  </a:cubicBezTo>
                  <a:cubicBezTo>
                    <a:pt x="0" y="165"/>
                    <a:pt x="0" y="165"/>
                    <a:pt x="0" y="165"/>
                  </a:cubicBezTo>
                  <a:cubicBezTo>
                    <a:pt x="0" y="165"/>
                    <a:pt x="103" y="266"/>
                    <a:pt x="102" y="383"/>
                  </a:cubicBezTo>
                  <a:close/>
                </a:path>
              </a:pathLst>
            </a:custGeom>
            <a:solidFill>
              <a:schemeClr val="accent1"/>
            </a:solidFill>
            <a:ln>
              <a:noFill/>
            </a:ln>
          </p:spPr>
          <p:txBody>
            <a:bodyPr vert="horz" wrap="square" lIns="91158" tIns="45578" rIns="91158" bIns="45578" numCol="1" anchor="t" anchorCtr="0" compatLnSpc="1">
              <a:prstTxWarp prst="textNoShape">
                <a:avLst/>
              </a:prstTxWarp>
            </a:bodyPr>
            <a:lstStyle/>
            <a:p>
              <a:endParaRPr lang="en-US" sz="1997"/>
            </a:p>
          </p:txBody>
        </p:sp>
        <p:sp>
          <p:nvSpPr>
            <p:cNvPr id="32" name="Freeform 8"/>
            <p:cNvSpPr>
              <a:spLocks/>
            </p:cNvSpPr>
            <p:nvPr/>
          </p:nvSpPr>
          <p:spPr bwMode="auto">
            <a:xfrm>
              <a:off x="9928491" y="7108308"/>
              <a:ext cx="2211455" cy="1399912"/>
            </a:xfrm>
            <a:custGeom>
              <a:avLst/>
              <a:gdLst>
                <a:gd name="T0" fmla="*/ 221 w 449"/>
                <a:gd name="T1" fmla="*/ 0 h 284"/>
                <a:gd name="T2" fmla="*/ 449 w 449"/>
                <a:gd name="T3" fmla="*/ 284 h 284"/>
                <a:gd name="T4" fmla="*/ 148 w 449"/>
                <a:gd name="T5" fmla="*/ 284 h 284"/>
                <a:gd name="T6" fmla="*/ 0 w 449"/>
                <a:gd name="T7" fmla="*/ 67 h 284"/>
                <a:gd name="T8" fmla="*/ 221 w 449"/>
                <a:gd name="T9" fmla="*/ 0 h 284"/>
              </a:gdLst>
              <a:ahLst/>
              <a:cxnLst>
                <a:cxn ang="0">
                  <a:pos x="T0" y="T1"/>
                </a:cxn>
                <a:cxn ang="0">
                  <a:pos x="T2" y="T3"/>
                </a:cxn>
                <a:cxn ang="0">
                  <a:pos x="T4" y="T5"/>
                </a:cxn>
                <a:cxn ang="0">
                  <a:pos x="T6" y="T7"/>
                </a:cxn>
                <a:cxn ang="0">
                  <a:pos x="T8" y="T9"/>
                </a:cxn>
              </a:cxnLst>
              <a:rect l="0" t="0" r="r" b="b"/>
              <a:pathLst>
                <a:path w="449" h="284">
                  <a:moveTo>
                    <a:pt x="221" y="0"/>
                  </a:moveTo>
                  <a:cubicBezTo>
                    <a:pt x="449" y="284"/>
                    <a:pt x="449" y="284"/>
                    <a:pt x="449" y="284"/>
                  </a:cubicBezTo>
                  <a:cubicBezTo>
                    <a:pt x="148" y="284"/>
                    <a:pt x="148" y="284"/>
                    <a:pt x="148" y="284"/>
                  </a:cubicBezTo>
                  <a:cubicBezTo>
                    <a:pt x="148" y="284"/>
                    <a:pt x="119" y="140"/>
                    <a:pt x="0" y="67"/>
                  </a:cubicBezTo>
                  <a:lnTo>
                    <a:pt x="221" y="0"/>
                  </a:lnTo>
                  <a:close/>
                </a:path>
              </a:pathLst>
            </a:custGeom>
            <a:solidFill>
              <a:schemeClr val="accent2">
                <a:lumMod val="50000"/>
              </a:schemeClr>
            </a:solidFill>
            <a:ln>
              <a:noFill/>
            </a:ln>
          </p:spPr>
          <p:txBody>
            <a:bodyPr vert="horz" wrap="square" lIns="91158" tIns="45578" rIns="91158" bIns="45578" numCol="1" anchor="t" anchorCtr="0" compatLnSpc="1">
              <a:prstTxWarp prst="textNoShape">
                <a:avLst/>
              </a:prstTxWarp>
            </a:bodyPr>
            <a:lstStyle/>
            <a:p>
              <a:endParaRPr lang="en-US" sz="1997"/>
            </a:p>
          </p:txBody>
        </p:sp>
        <p:sp>
          <p:nvSpPr>
            <p:cNvPr id="33" name="Freeform 9"/>
            <p:cNvSpPr>
              <a:spLocks/>
            </p:cNvSpPr>
            <p:nvPr/>
          </p:nvSpPr>
          <p:spPr bwMode="auto">
            <a:xfrm>
              <a:off x="9928491" y="6248580"/>
              <a:ext cx="1468387" cy="1189419"/>
            </a:xfrm>
            <a:custGeom>
              <a:avLst/>
              <a:gdLst>
                <a:gd name="T0" fmla="*/ 221 w 298"/>
                <a:gd name="T1" fmla="*/ 175 h 242"/>
                <a:gd name="T2" fmla="*/ 0 w 298"/>
                <a:gd name="T3" fmla="*/ 242 h 242"/>
                <a:gd name="T4" fmla="*/ 63 w 298"/>
                <a:gd name="T5" fmla="*/ 84 h 242"/>
                <a:gd name="T6" fmla="*/ 267 w 298"/>
                <a:gd name="T7" fmla="*/ 0 h 242"/>
                <a:gd name="T8" fmla="*/ 221 w 298"/>
                <a:gd name="T9" fmla="*/ 175 h 242"/>
              </a:gdLst>
              <a:ahLst/>
              <a:cxnLst>
                <a:cxn ang="0">
                  <a:pos x="T0" y="T1"/>
                </a:cxn>
                <a:cxn ang="0">
                  <a:pos x="T2" y="T3"/>
                </a:cxn>
                <a:cxn ang="0">
                  <a:pos x="T4" y="T5"/>
                </a:cxn>
                <a:cxn ang="0">
                  <a:pos x="T6" y="T7"/>
                </a:cxn>
                <a:cxn ang="0">
                  <a:pos x="T8" y="T9"/>
                </a:cxn>
              </a:cxnLst>
              <a:rect l="0" t="0" r="r" b="b"/>
              <a:pathLst>
                <a:path w="298" h="242">
                  <a:moveTo>
                    <a:pt x="221" y="175"/>
                  </a:moveTo>
                  <a:cubicBezTo>
                    <a:pt x="0" y="242"/>
                    <a:pt x="0" y="242"/>
                    <a:pt x="0" y="242"/>
                  </a:cubicBezTo>
                  <a:cubicBezTo>
                    <a:pt x="0" y="242"/>
                    <a:pt x="73" y="209"/>
                    <a:pt x="63" y="84"/>
                  </a:cubicBezTo>
                  <a:cubicBezTo>
                    <a:pt x="267" y="0"/>
                    <a:pt x="267" y="0"/>
                    <a:pt x="267" y="0"/>
                  </a:cubicBezTo>
                  <a:cubicBezTo>
                    <a:pt x="267" y="0"/>
                    <a:pt x="298" y="74"/>
                    <a:pt x="221" y="175"/>
                  </a:cubicBezTo>
                  <a:close/>
                </a:path>
              </a:pathLst>
            </a:custGeom>
            <a:solidFill>
              <a:schemeClr val="accent2">
                <a:lumMod val="75000"/>
              </a:schemeClr>
            </a:solidFill>
            <a:ln>
              <a:noFill/>
            </a:ln>
          </p:spPr>
          <p:txBody>
            <a:bodyPr vert="horz" wrap="square" lIns="91158" tIns="45578" rIns="91158" bIns="45578" numCol="1" anchor="t" anchorCtr="0" compatLnSpc="1">
              <a:prstTxWarp prst="textNoShape">
                <a:avLst/>
              </a:prstTxWarp>
            </a:bodyPr>
            <a:lstStyle/>
            <a:p>
              <a:endParaRPr lang="en-US" sz="1997"/>
            </a:p>
          </p:txBody>
        </p:sp>
        <p:sp>
          <p:nvSpPr>
            <p:cNvPr id="34" name="Freeform 10"/>
            <p:cNvSpPr>
              <a:spLocks/>
            </p:cNvSpPr>
            <p:nvPr/>
          </p:nvSpPr>
          <p:spPr bwMode="auto">
            <a:xfrm>
              <a:off x="11016467" y="6248581"/>
              <a:ext cx="1719457" cy="2259641"/>
            </a:xfrm>
            <a:custGeom>
              <a:avLst/>
              <a:gdLst>
                <a:gd name="T0" fmla="*/ 0 w 349"/>
                <a:gd name="T1" fmla="*/ 175 h 459"/>
                <a:gd name="T2" fmla="*/ 228 w 349"/>
                <a:gd name="T3" fmla="*/ 459 h 459"/>
                <a:gd name="T4" fmla="*/ 315 w 349"/>
                <a:gd name="T5" fmla="*/ 42 h 459"/>
                <a:gd name="T6" fmla="*/ 46 w 349"/>
                <a:gd name="T7" fmla="*/ 0 h 459"/>
                <a:gd name="T8" fmla="*/ 0 w 349"/>
                <a:gd name="T9" fmla="*/ 175 h 459"/>
              </a:gdLst>
              <a:ahLst/>
              <a:cxnLst>
                <a:cxn ang="0">
                  <a:pos x="T0" y="T1"/>
                </a:cxn>
                <a:cxn ang="0">
                  <a:pos x="T2" y="T3"/>
                </a:cxn>
                <a:cxn ang="0">
                  <a:pos x="T4" y="T5"/>
                </a:cxn>
                <a:cxn ang="0">
                  <a:pos x="T6" y="T7"/>
                </a:cxn>
                <a:cxn ang="0">
                  <a:pos x="T8" y="T9"/>
                </a:cxn>
              </a:cxnLst>
              <a:rect l="0" t="0" r="r" b="b"/>
              <a:pathLst>
                <a:path w="349" h="459">
                  <a:moveTo>
                    <a:pt x="0" y="175"/>
                  </a:moveTo>
                  <a:cubicBezTo>
                    <a:pt x="228" y="459"/>
                    <a:pt x="228" y="459"/>
                    <a:pt x="228" y="459"/>
                  </a:cubicBezTo>
                  <a:cubicBezTo>
                    <a:pt x="228" y="459"/>
                    <a:pt x="349" y="288"/>
                    <a:pt x="315" y="42"/>
                  </a:cubicBezTo>
                  <a:cubicBezTo>
                    <a:pt x="46" y="0"/>
                    <a:pt x="46" y="0"/>
                    <a:pt x="46" y="0"/>
                  </a:cubicBezTo>
                  <a:cubicBezTo>
                    <a:pt x="46" y="0"/>
                    <a:pt x="70" y="81"/>
                    <a:pt x="0" y="175"/>
                  </a:cubicBezTo>
                  <a:close/>
                </a:path>
              </a:pathLst>
            </a:custGeom>
            <a:solidFill>
              <a:schemeClr val="accent2"/>
            </a:solidFill>
            <a:ln>
              <a:noFill/>
            </a:ln>
          </p:spPr>
          <p:txBody>
            <a:bodyPr vert="horz" wrap="square" lIns="91158" tIns="45578" rIns="91158" bIns="45578" numCol="1" anchor="t" anchorCtr="0" compatLnSpc="1">
              <a:prstTxWarp prst="textNoShape">
                <a:avLst/>
              </a:prstTxWarp>
            </a:bodyPr>
            <a:lstStyle/>
            <a:p>
              <a:endParaRPr lang="en-US" sz="1997"/>
            </a:p>
          </p:txBody>
        </p:sp>
        <p:sp>
          <p:nvSpPr>
            <p:cNvPr id="35" name="Freeform 11"/>
            <p:cNvSpPr>
              <a:spLocks/>
            </p:cNvSpPr>
            <p:nvPr/>
          </p:nvSpPr>
          <p:spPr bwMode="auto">
            <a:xfrm>
              <a:off x="9870161" y="7174245"/>
              <a:ext cx="935812" cy="377876"/>
            </a:xfrm>
            <a:custGeom>
              <a:avLst/>
              <a:gdLst>
                <a:gd name="T0" fmla="*/ 190 w 190"/>
                <a:gd name="T1" fmla="*/ 0 h 77"/>
                <a:gd name="T2" fmla="*/ 38 w 190"/>
                <a:gd name="T3" fmla="*/ 33 h 77"/>
                <a:gd name="T4" fmla="*/ 0 w 190"/>
                <a:gd name="T5" fmla="*/ 54 h 77"/>
                <a:gd name="T6" fmla="*/ 34 w 190"/>
                <a:gd name="T7" fmla="*/ 69 h 77"/>
                <a:gd name="T8" fmla="*/ 190 w 190"/>
                <a:gd name="T9" fmla="*/ 0 h 77"/>
              </a:gdLst>
              <a:ahLst/>
              <a:cxnLst>
                <a:cxn ang="0">
                  <a:pos x="T0" y="T1"/>
                </a:cxn>
                <a:cxn ang="0">
                  <a:pos x="T2" y="T3"/>
                </a:cxn>
                <a:cxn ang="0">
                  <a:pos x="T4" y="T5"/>
                </a:cxn>
                <a:cxn ang="0">
                  <a:pos x="T6" y="T7"/>
                </a:cxn>
                <a:cxn ang="0">
                  <a:pos x="T8" y="T9"/>
                </a:cxn>
              </a:cxnLst>
              <a:rect l="0" t="0" r="r" b="b"/>
              <a:pathLst>
                <a:path w="190" h="77">
                  <a:moveTo>
                    <a:pt x="190" y="0"/>
                  </a:moveTo>
                  <a:cubicBezTo>
                    <a:pt x="38" y="33"/>
                    <a:pt x="38" y="33"/>
                    <a:pt x="38" y="33"/>
                  </a:cubicBezTo>
                  <a:cubicBezTo>
                    <a:pt x="38" y="33"/>
                    <a:pt x="27" y="50"/>
                    <a:pt x="0" y="54"/>
                  </a:cubicBezTo>
                  <a:cubicBezTo>
                    <a:pt x="34" y="69"/>
                    <a:pt x="34" y="69"/>
                    <a:pt x="34" y="69"/>
                  </a:cubicBezTo>
                  <a:cubicBezTo>
                    <a:pt x="34" y="69"/>
                    <a:pt x="144" y="77"/>
                    <a:pt x="190" y="0"/>
                  </a:cubicBezTo>
                  <a:close/>
                </a:path>
              </a:pathLst>
            </a:custGeom>
            <a:solidFill>
              <a:schemeClr val="accent3">
                <a:lumMod val="75000"/>
              </a:schemeClr>
            </a:solidFill>
            <a:ln>
              <a:noFill/>
            </a:ln>
          </p:spPr>
          <p:txBody>
            <a:bodyPr vert="horz" wrap="square" lIns="91158" tIns="45578" rIns="91158" bIns="45578" numCol="1" anchor="t" anchorCtr="0" compatLnSpc="1">
              <a:prstTxWarp prst="textNoShape">
                <a:avLst/>
              </a:prstTxWarp>
            </a:bodyPr>
            <a:lstStyle/>
            <a:p>
              <a:endParaRPr lang="en-US" sz="1997"/>
            </a:p>
          </p:txBody>
        </p:sp>
        <p:sp>
          <p:nvSpPr>
            <p:cNvPr id="36" name="Freeform 12"/>
            <p:cNvSpPr>
              <a:spLocks/>
            </p:cNvSpPr>
            <p:nvPr/>
          </p:nvSpPr>
          <p:spPr bwMode="auto">
            <a:xfrm>
              <a:off x="9603874" y="7437997"/>
              <a:ext cx="502142" cy="2122694"/>
            </a:xfrm>
            <a:custGeom>
              <a:avLst/>
              <a:gdLst>
                <a:gd name="T0" fmla="*/ 54 w 102"/>
                <a:gd name="T1" fmla="*/ 0 h 431"/>
                <a:gd name="T2" fmla="*/ 88 w 102"/>
                <a:gd name="T3" fmla="*/ 15 h 431"/>
                <a:gd name="T4" fmla="*/ 102 w 102"/>
                <a:gd name="T5" fmla="*/ 431 h 431"/>
                <a:gd name="T6" fmla="*/ 0 w 102"/>
                <a:gd name="T7" fmla="*/ 412 h 431"/>
                <a:gd name="T8" fmla="*/ 54 w 102"/>
                <a:gd name="T9" fmla="*/ 0 h 431"/>
              </a:gdLst>
              <a:ahLst/>
              <a:cxnLst>
                <a:cxn ang="0">
                  <a:pos x="T0" y="T1"/>
                </a:cxn>
                <a:cxn ang="0">
                  <a:pos x="T2" y="T3"/>
                </a:cxn>
                <a:cxn ang="0">
                  <a:pos x="T4" y="T5"/>
                </a:cxn>
                <a:cxn ang="0">
                  <a:pos x="T6" y="T7"/>
                </a:cxn>
                <a:cxn ang="0">
                  <a:pos x="T8" y="T9"/>
                </a:cxn>
              </a:cxnLst>
              <a:rect l="0" t="0" r="r" b="b"/>
              <a:pathLst>
                <a:path w="102" h="431">
                  <a:moveTo>
                    <a:pt x="54" y="0"/>
                  </a:moveTo>
                  <a:cubicBezTo>
                    <a:pt x="88" y="15"/>
                    <a:pt x="88" y="15"/>
                    <a:pt x="88" y="15"/>
                  </a:cubicBezTo>
                  <a:cubicBezTo>
                    <a:pt x="102" y="431"/>
                    <a:pt x="102" y="431"/>
                    <a:pt x="102" y="431"/>
                  </a:cubicBezTo>
                  <a:cubicBezTo>
                    <a:pt x="102" y="431"/>
                    <a:pt x="25" y="422"/>
                    <a:pt x="0" y="412"/>
                  </a:cubicBezTo>
                  <a:lnTo>
                    <a:pt x="54" y="0"/>
                  </a:lnTo>
                  <a:close/>
                </a:path>
              </a:pathLst>
            </a:custGeom>
            <a:solidFill>
              <a:schemeClr val="accent3">
                <a:lumMod val="50000"/>
              </a:schemeClr>
            </a:solidFill>
            <a:ln>
              <a:noFill/>
            </a:ln>
          </p:spPr>
          <p:txBody>
            <a:bodyPr vert="horz" wrap="square" lIns="91158" tIns="45578" rIns="91158" bIns="45578" numCol="1" anchor="t" anchorCtr="0" compatLnSpc="1">
              <a:prstTxWarp prst="textNoShape">
                <a:avLst/>
              </a:prstTxWarp>
            </a:bodyPr>
            <a:lstStyle/>
            <a:p>
              <a:endParaRPr lang="en-US" sz="1997"/>
            </a:p>
          </p:txBody>
        </p:sp>
        <p:sp>
          <p:nvSpPr>
            <p:cNvPr id="37" name="Freeform 13"/>
            <p:cNvSpPr>
              <a:spLocks/>
            </p:cNvSpPr>
            <p:nvPr/>
          </p:nvSpPr>
          <p:spPr bwMode="auto">
            <a:xfrm>
              <a:off x="10037543" y="7174246"/>
              <a:ext cx="1871622" cy="2386445"/>
            </a:xfrm>
            <a:custGeom>
              <a:avLst/>
              <a:gdLst>
                <a:gd name="T0" fmla="*/ 156 w 380"/>
                <a:gd name="T1" fmla="*/ 0 h 485"/>
                <a:gd name="T2" fmla="*/ 380 w 380"/>
                <a:gd name="T3" fmla="*/ 271 h 485"/>
                <a:gd name="T4" fmla="*/ 14 w 380"/>
                <a:gd name="T5" fmla="*/ 485 h 485"/>
                <a:gd name="T6" fmla="*/ 0 w 380"/>
                <a:gd name="T7" fmla="*/ 69 h 485"/>
                <a:gd name="T8" fmla="*/ 156 w 380"/>
                <a:gd name="T9" fmla="*/ 0 h 485"/>
              </a:gdLst>
              <a:ahLst/>
              <a:cxnLst>
                <a:cxn ang="0">
                  <a:pos x="T0" y="T1"/>
                </a:cxn>
                <a:cxn ang="0">
                  <a:pos x="T2" y="T3"/>
                </a:cxn>
                <a:cxn ang="0">
                  <a:pos x="T4" y="T5"/>
                </a:cxn>
                <a:cxn ang="0">
                  <a:pos x="T6" y="T7"/>
                </a:cxn>
                <a:cxn ang="0">
                  <a:pos x="T8" y="T9"/>
                </a:cxn>
              </a:cxnLst>
              <a:rect l="0" t="0" r="r" b="b"/>
              <a:pathLst>
                <a:path w="380" h="485">
                  <a:moveTo>
                    <a:pt x="156" y="0"/>
                  </a:moveTo>
                  <a:cubicBezTo>
                    <a:pt x="380" y="271"/>
                    <a:pt x="380" y="271"/>
                    <a:pt x="380" y="271"/>
                  </a:cubicBezTo>
                  <a:cubicBezTo>
                    <a:pt x="380" y="271"/>
                    <a:pt x="260" y="476"/>
                    <a:pt x="14" y="485"/>
                  </a:cubicBezTo>
                  <a:cubicBezTo>
                    <a:pt x="0" y="69"/>
                    <a:pt x="0" y="69"/>
                    <a:pt x="0" y="69"/>
                  </a:cubicBezTo>
                  <a:cubicBezTo>
                    <a:pt x="0" y="69"/>
                    <a:pt x="105" y="65"/>
                    <a:pt x="156" y="0"/>
                  </a:cubicBezTo>
                  <a:close/>
                </a:path>
              </a:pathLst>
            </a:custGeom>
            <a:solidFill>
              <a:schemeClr val="accent3"/>
            </a:solidFill>
            <a:ln>
              <a:noFill/>
            </a:ln>
          </p:spPr>
          <p:txBody>
            <a:bodyPr vert="horz" wrap="square" lIns="91158" tIns="45578" rIns="91158" bIns="45578" numCol="1" anchor="t" anchorCtr="0" compatLnSpc="1">
              <a:prstTxWarp prst="textNoShape">
                <a:avLst/>
              </a:prstTxWarp>
            </a:bodyPr>
            <a:lstStyle/>
            <a:p>
              <a:endParaRPr lang="en-US" sz="1997"/>
            </a:p>
          </p:txBody>
        </p:sp>
        <p:sp>
          <p:nvSpPr>
            <p:cNvPr id="38" name="Freeform 14"/>
            <p:cNvSpPr>
              <a:spLocks/>
            </p:cNvSpPr>
            <p:nvPr/>
          </p:nvSpPr>
          <p:spPr bwMode="auto">
            <a:xfrm>
              <a:off x="7567408" y="7055052"/>
              <a:ext cx="2340796" cy="2584259"/>
            </a:xfrm>
            <a:custGeom>
              <a:avLst/>
              <a:gdLst>
                <a:gd name="T0" fmla="*/ 465 w 475"/>
                <a:gd name="T1" fmla="*/ 91 h 525"/>
                <a:gd name="T2" fmla="*/ 475 w 475"/>
                <a:gd name="T3" fmla="*/ 504 h 525"/>
                <a:gd name="T4" fmla="*/ 0 w 475"/>
                <a:gd name="T5" fmla="*/ 290 h 525"/>
                <a:gd name="T6" fmla="*/ 298 w 475"/>
                <a:gd name="T7" fmla="*/ 0 h 525"/>
                <a:gd name="T8" fmla="*/ 465 w 475"/>
                <a:gd name="T9" fmla="*/ 91 h 525"/>
              </a:gdLst>
              <a:ahLst/>
              <a:cxnLst>
                <a:cxn ang="0">
                  <a:pos x="T0" y="T1"/>
                </a:cxn>
                <a:cxn ang="0">
                  <a:pos x="T2" y="T3"/>
                </a:cxn>
                <a:cxn ang="0">
                  <a:pos x="T4" y="T5"/>
                </a:cxn>
                <a:cxn ang="0">
                  <a:pos x="T6" y="T7"/>
                </a:cxn>
                <a:cxn ang="0">
                  <a:pos x="T8" y="T9"/>
                </a:cxn>
              </a:cxnLst>
              <a:rect l="0" t="0" r="r" b="b"/>
              <a:pathLst>
                <a:path w="475" h="525">
                  <a:moveTo>
                    <a:pt x="465" y="91"/>
                  </a:moveTo>
                  <a:cubicBezTo>
                    <a:pt x="475" y="504"/>
                    <a:pt x="475" y="504"/>
                    <a:pt x="475" y="504"/>
                  </a:cubicBezTo>
                  <a:cubicBezTo>
                    <a:pt x="475" y="504"/>
                    <a:pt x="202" y="525"/>
                    <a:pt x="0" y="290"/>
                  </a:cubicBezTo>
                  <a:cubicBezTo>
                    <a:pt x="298" y="0"/>
                    <a:pt x="298" y="0"/>
                    <a:pt x="298" y="0"/>
                  </a:cubicBezTo>
                  <a:cubicBezTo>
                    <a:pt x="298" y="0"/>
                    <a:pt x="361" y="89"/>
                    <a:pt x="465" y="91"/>
                  </a:cubicBezTo>
                  <a:close/>
                </a:path>
              </a:pathLst>
            </a:custGeom>
            <a:solidFill>
              <a:schemeClr val="accent4"/>
            </a:solidFill>
            <a:ln>
              <a:noFill/>
            </a:ln>
          </p:spPr>
          <p:txBody>
            <a:bodyPr vert="horz" wrap="square" lIns="91158" tIns="45578" rIns="91158" bIns="45578" numCol="1" anchor="t" anchorCtr="0" compatLnSpc="1">
              <a:prstTxWarp prst="textNoShape">
                <a:avLst/>
              </a:prstTxWarp>
            </a:bodyPr>
            <a:lstStyle/>
            <a:p>
              <a:endParaRPr lang="en-US" sz="1997"/>
            </a:p>
          </p:txBody>
        </p:sp>
        <p:sp>
          <p:nvSpPr>
            <p:cNvPr id="39" name="Freeform 15"/>
            <p:cNvSpPr>
              <a:spLocks/>
            </p:cNvSpPr>
            <p:nvPr/>
          </p:nvSpPr>
          <p:spPr bwMode="auto">
            <a:xfrm>
              <a:off x="7209821" y="8452427"/>
              <a:ext cx="2416878" cy="1072760"/>
            </a:xfrm>
            <a:custGeom>
              <a:avLst/>
              <a:gdLst>
                <a:gd name="T0" fmla="*/ 491 w 491"/>
                <a:gd name="T1" fmla="*/ 218 h 218"/>
                <a:gd name="T2" fmla="*/ 0 w 491"/>
                <a:gd name="T3" fmla="*/ 0 h 218"/>
                <a:gd name="T4" fmla="*/ 73 w 491"/>
                <a:gd name="T5" fmla="*/ 6 h 218"/>
                <a:gd name="T6" fmla="*/ 491 w 491"/>
                <a:gd name="T7" fmla="*/ 218 h 218"/>
              </a:gdLst>
              <a:ahLst/>
              <a:cxnLst>
                <a:cxn ang="0">
                  <a:pos x="T0" y="T1"/>
                </a:cxn>
                <a:cxn ang="0">
                  <a:pos x="T2" y="T3"/>
                </a:cxn>
                <a:cxn ang="0">
                  <a:pos x="T4" y="T5"/>
                </a:cxn>
                <a:cxn ang="0">
                  <a:pos x="T6" y="T7"/>
                </a:cxn>
              </a:cxnLst>
              <a:rect l="0" t="0" r="r" b="b"/>
              <a:pathLst>
                <a:path w="491" h="218">
                  <a:moveTo>
                    <a:pt x="491" y="218"/>
                  </a:moveTo>
                  <a:cubicBezTo>
                    <a:pt x="491" y="218"/>
                    <a:pt x="147" y="210"/>
                    <a:pt x="0" y="0"/>
                  </a:cubicBezTo>
                  <a:cubicBezTo>
                    <a:pt x="73" y="6"/>
                    <a:pt x="73" y="6"/>
                    <a:pt x="73" y="6"/>
                  </a:cubicBezTo>
                  <a:cubicBezTo>
                    <a:pt x="73" y="6"/>
                    <a:pt x="232" y="200"/>
                    <a:pt x="491" y="218"/>
                  </a:cubicBezTo>
                  <a:close/>
                </a:path>
              </a:pathLst>
            </a:custGeom>
            <a:solidFill>
              <a:schemeClr val="accent4">
                <a:lumMod val="50000"/>
              </a:schemeClr>
            </a:solidFill>
            <a:ln>
              <a:noFill/>
            </a:ln>
          </p:spPr>
          <p:txBody>
            <a:bodyPr vert="horz" wrap="square" lIns="91158" tIns="45578" rIns="91158" bIns="45578" numCol="1" anchor="t" anchorCtr="0" compatLnSpc="1">
              <a:prstTxWarp prst="textNoShape">
                <a:avLst/>
              </a:prstTxWarp>
            </a:bodyPr>
            <a:lstStyle/>
            <a:p>
              <a:endParaRPr lang="en-US" sz="1997"/>
            </a:p>
          </p:txBody>
        </p:sp>
        <p:sp>
          <p:nvSpPr>
            <p:cNvPr id="40" name="Freeform 16"/>
            <p:cNvSpPr>
              <a:spLocks/>
            </p:cNvSpPr>
            <p:nvPr/>
          </p:nvSpPr>
          <p:spPr bwMode="auto">
            <a:xfrm>
              <a:off x="7209821" y="7055052"/>
              <a:ext cx="1825972" cy="1427810"/>
            </a:xfrm>
            <a:custGeom>
              <a:avLst/>
              <a:gdLst>
                <a:gd name="T0" fmla="*/ 0 w 720"/>
                <a:gd name="T1" fmla="*/ 551 h 563"/>
                <a:gd name="T2" fmla="*/ 141 w 720"/>
                <a:gd name="T3" fmla="*/ 563 h 563"/>
                <a:gd name="T4" fmla="*/ 720 w 720"/>
                <a:gd name="T5" fmla="*/ 0 h 563"/>
                <a:gd name="T6" fmla="*/ 631 w 720"/>
                <a:gd name="T7" fmla="*/ 4 h 563"/>
                <a:gd name="T8" fmla="*/ 0 w 720"/>
                <a:gd name="T9" fmla="*/ 551 h 563"/>
              </a:gdLst>
              <a:ahLst/>
              <a:cxnLst>
                <a:cxn ang="0">
                  <a:pos x="T0" y="T1"/>
                </a:cxn>
                <a:cxn ang="0">
                  <a:pos x="T2" y="T3"/>
                </a:cxn>
                <a:cxn ang="0">
                  <a:pos x="T4" y="T5"/>
                </a:cxn>
                <a:cxn ang="0">
                  <a:pos x="T6" y="T7"/>
                </a:cxn>
                <a:cxn ang="0">
                  <a:pos x="T8" y="T9"/>
                </a:cxn>
              </a:cxnLst>
              <a:rect l="0" t="0" r="r" b="b"/>
              <a:pathLst>
                <a:path w="720" h="563">
                  <a:moveTo>
                    <a:pt x="0" y="551"/>
                  </a:moveTo>
                  <a:lnTo>
                    <a:pt x="141" y="563"/>
                  </a:lnTo>
                  <a:lnTo>
                    <a:pt x="720" y="0"/>
                  </a:lnTo>
                  <a:lnTo>
                    <a:pt x="631" y="4"/>
                  </a:lnTo>
                  <a:lnTo>
                    <a:pt x="0" y="551"/>
                  </a:lnTo>
                  <a:close/>
                </a:path>
              </a:pathLst>
            </a:custGeom>
            <a:solidFill>
              <a:schemeClr val="accent4">
                <a:lumMod val="75000"/>
              </a:schemeClr>
            </a:solidFill>
            <a:ln>
              <a:noFill/>
            </a:ln>
          </p:spPr>
          <p:txBody>
            <a:bodyPr vert="horz" wrap="square" lIns="91158" tIns="45578" rIns="91158" bIns="45578" numCol="1" anchor="t" anchorCtr="0" compatLnSpc="1">
              <a:prstTxWarp prst="textNoShape">
                <a:avLst/>
              </a:prstTxWarp>
            </a:bodyPr>
            <a:lstStyle/>
            <a:p>
              <a:endParaRPr lang="en-US" sz="1997"/>
            </a:p>
          </p:txBody>
        </p:sp>
        <p:sp>
          <p:nvSpPr>
            <p:cNvPr id="41" name="Freeform 17"/>
            <p:cNvSpPr>
              <a:spLocks/>
            </p:cNvSpPr>
            <p:nvPr/>
          </p:nvSpPr>
          <p:spPr bwMode="auto">
            <a:xfrm>
              <a:off x="6296835" y="5944252"/>
              <a:ext cx="1153914" cy="2543682"/>
            </a:xfrm>
            <a:custGeom>
              <a:avLst/>
              <a:gdLst>
                <a:gd name="T0" fmla="*/ 50 w 234"/>
                <a:gd name="T1" fmla="*/ 0 h 517"/>
                <a:gd name="T2" fmla="*/ 23 w 234"/>
                <a:gd name="T3" fmla="*/ 53 h 517"/>
                <a:gd name="T4" fmla="*/ 189 w 234"/>
                <a:gd name="T5" fmla="*/ 517 h 517"/>
                <a:gd name="T6" fmla="*/ 234 w 234"/>
                <a:gd name="T7" fmla="*/ 509 h 517"/>
                <a:gd name="T8" fmla="*/ 50 w 234"/>
                <a:gd name="T9" fmla="*/ 0 h 517"/>
              </a:gdLst>
              <a:ahLst/>
              <a:cxnLst>
                <a:cxn ang="0">
                  <a:pos x="T0" y="T1"/>
                </a:cxn>
                <a:cxn ang="0">
                  <a:pos x="T2" y="T3"/>
                </a:cxn>
                <a:cxn ang="0">
                  <a:pos x="T4" y="T5"/>
                </a:cxn>
                <a:cxn ang="0">
                  <a:pos x="T6" y="T7"/>
                </a:cxn>
                <a:cxn ang="0">
                  <a:pos x="T8" y="T9"/>
                </a:cxn>
              </a:cxnLst>
              <a:rect l="0" t="0" r="r" b="b"/>
              <a:pathLst>
                <a:path w="234" h="517">
                  <a:moveTo>
                    <a:pt x="50" y="0"/>
                  </a:moveTo>
                  <a:cubicBezTo>
                    <a:pt x="23" y="53"/>
                    <a:pt x="23" y="53"/>
                    <a:pt x="23" y="53"/>
                  </a:cubicBezTo>
                  <a:cubicBezTo>
                    <a:pt x="23" y="53"/>
                    <a:pt x="0" y="338"/>
                    <a:pt x="189" y="517"/>
                  </a:cubicBezTo>
                  <a:cubicBezTo>
                    <a:pt x="234" y="509"/>
                    <a:pt x="234" y="509"/>
                    <a:pt x="234" y="509"/>
                  </a:cubicBezTo>
                  <a:cubicBezTo>
                    <a:pt x="234" y="509"/>
                    <a:pt x="59" y="346"/>
                    <a:pt x="50" y="0"/>
                  </a:cubicBezTo>
                  <a:close/>
                </a:path>
              </a:pathLst>
            </a:custGeom>
            <a:solidFill>
              <a:schemeClr val="accent1">
                <a:lumMod val="75000"/>
              </a:schemeClr>
            </a:solidFill>
            <a:ln>
              <a:noFill/>
            </a:ln>
          </p:spPr>
          <p:txBody>
            <a:bodyPr vert="horz" wrap="square" lIns="91158" tIns="45578" rIns="91158" bIns="45578" numCol="1" anchor="t" anchorCtr="0" compatLnSpc="1">
              <a:prstTxWarp prst="textNoShape">
                <a:avLst/>
              </a:prstTxWarp>
            </a:bodyPr>
            <a:lstStyle/>
            <a:p>
              <a:endParaRPr lang="en-US" sz="1997"/>
            </a:p>
          </p:txBody>
        </p:sp>
        <p:sp>
          <p:nvSpPr>
            <p:cNvPr id="42" name="Freeform 18"/>
            <p:cNvSpPr>
              <a:spLocks/>
            </p:cNvSpPr>
            <p:nvPr/>
          </p:nvSpPr>
          <p:spPr bwMode="auto">
            <a:xfrm>
              <a:off x="5662816" y="4511369"/>
              <a:ext cx="3522606" cy="3935985"/>
            </a:xfrm>
            <a:custGeom>
              <a:avLst/>
              <a:gdLst>
                <a:gd name="T0" fmla="*/ 410 w 715"/>
                <a:gd name="T1" fmla="*/ 0 h 800"/>
                <a:gd name="T2" fmla="*/ 715 w 715"/>
                <a:gd name="T3" fmla="*/ 364 h 800"/>
                <a:gd name="T4" fmla="*/ 583 w 715"/>
                <a:gd name="T5" fmla="*/ 351 h 800"/>
                <a:gd name="T6" fmla="*/ 651 w 715"/>
                <a:gd name="T7" fmla="*/ 519 h 800"/>
                <a:gd name="T8" fmla="*/ 363 w 715"/>
                <a:gd name="T9" fmla="*/ 800 h 800"/>
                <a:gd name="T10" fmla="*/ 179 w 715"/>
                <a:gd name="T11" fmla="*/ 291 h 800"/>
                <a:gd name="T12" fmla="*/ 0 w 715"/>
                <a:gd name="T13" fmla="*/ 272 h 800"/>
                <a:gd name="T14" fmla="*/ 410 w 715"/>
                <a:gd name="T15" fmla="*/ 0 h 8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15" h="800">
                  <a:moveTo>
                    <a:pt x="410" y="0"/>
                  </a:moveTo>
                  <a:cubicBezTo>
                    <a:pt x="715" y="364"/>
                    <a:pt x="715" y="364"/>
                    <a:pt x="715" y="364"/>
                  </a:cubicBezTo>
                  <a:cubicBezTo>
                    <a:pt x="583" y="351"/>
                    <a:pt x="583" y="351"/>
                    <a:pt x="583" y="351"/>
                  </a:cubicBezTo>
                  <a:cubicBezTo>
                    <a:pt x="583" y="351"/>
                    <a:pt x="599" y="471"/>
                    <a:pt x="651" y="519"/>
                  </a:cubicBezTo>
                  <a:cubicBezTo>
                    <a:pt x="363" y="800"/>
                    <a:pt x="363" y="800"/>
                    <a:pt x="363" y="800"/>
                  </a:cubicBezTo>
                  <a:cubicBezTo>
                    <a:pt x="363" y="800"/>
                    <a:pt x="176" y="640"/>
                    <a:pt x="179" y="291"/>
                  </a:cubicBezTo>
                  <a:cubicBezTo>
                    <a:pt x="0" y="272"/>
                    <a:pt x="0" y="272"/>
                    <a:pt x="0" y="272"/>
                  </a:cubicBezTo>
                  <a:lnTo>
                    <a:pt x="410" y="0"/>
                  </a:lnTo>
                  <a:close/>
                </a:path>
              </a:pathLst>
            </a:custGeom>
            <a:solidFill>
              <a:schemeClr val="accent1"/>
            </a:solidFill>
            <a:ln>
              <a:noFill/>
            </a:ln>
          </p:spPr>
          <p:txBody>
            <a:bodyPr vert="horz" wrap="square" lIns="91158" tIns="45578" rIns="91158" bIns="45578" numCol="1" anchor="t" anchorCtr="0" compatLnSpc="1">
              <a:prstTxWarp prst="textNoShape">
                <a:avLst/>
              </a:prstTxWarp>
            </a:bodyPr>
            <a:lstStyle/>
            <a:p>
              <a:endParaRPr lang="en-US" sz="1997"/>
            </a:p>
          </p:txBody>
        </p:sp>
        <p:sp>
          <p:nvSpPr>
            <p:cNvPr id="43" name="Freeform 19"/>
            <p:cNvSpPr>
              <a:spLocks/>
            </p:cNvSpPr>
            <p:nvPr/>
          </p:nvSpPr>
          <p:spPr bwMode="auto">
            <a:xfrm>
              <a:off x="8533651" y="6238436"/>
              <a:ext cx="651771" cy="281505"/>
            </a:xfrm>
            <a:custGeom>
              <a:avLst/>
              <a:gdLst>
                <a:gd name="T0" fmla="*/ 0 w 132"/>
                <a:gd name="T1" fmla="*/ 0 h 57"/>
                <a:gd name="T2" fmla="*/ 132 w 132"/>
                <a:gd name="T3" fmla="*/ 13 h 57"/>
                <a:gd name="T4" fmla="*/ 63 w 132"/>
                <a:gd name="T5" fmla="*/ 57 h 57"/>
                <a:gd name="T6" fmla="*/ 11 w 132"/>
                <a:gd name="T7" fmla="*/ 54 h 57"/>
                <a:gd name="T8" fmla="*/ 0 w 132"/>
                <a:gd name="T9" fmla="*/ 0 h 57"/>
              </a:gdLst>
              <a:ahLst/>
              <a:cxnLst>
                <a:cxn ang="0">
                  <a:pos x="T0" y="T1"/>
                </a:cxn>
                <a:cxn ang="0">
                  <a:pos x="T2" y="T3"/>
                </a:cxn>
                <a:cxn ang="0">
                  <a:pos x="T4" y="T5"/>
                </a:cxn>
                <a:cxn ang="0">
                  <a:pos x="T6" y="T7"/>
                </a:cxn>
                <a:cxn ang="0">
                  <a:pos x="T8" y="T9"/>
                </a:cxn>
              </a:cxnLst>
              <a:rect l="0" t="0" r="r" b="b"/>
              <a:pathLst>
                <a:path w="132" h="57">
                  <a:moveTo>
                    <a:pt x="0" y="0"/>
                  </a:moveTo>
                  <a:cubicBezTo>
                    <a:pt x="132" y="13"/>
                    <a:pt x="132" y="13"/>
                    <a:pt x="132" y="13"/>
                  </a:cubicBezTo>
                  <a:cubicBezTo>
                    <a:pt x="63" y="57"/>
                    <a:pt x="63" y="57"/>
                    <a:pt x="63" y="57"/>
                  </a:cubicBezTo>
                  <a:cubicBezTo>
                    <a:pt x="11" y="54"/>
                    <a:pt x="11" y="54"/>
                    <a:pt x="11" y="54"/>
                  </a:cubicBezTo>
                  <a:cubicBezTo>
                    <a:pt x="11" y="54"/>
                    <a:pt x="4" y="28"/>
                    <a:pt x="0" y="0"/>
                  </a:cubicBezTo>
                  <a:close/>
                </a:path>
              </a:pathLst>
            </a:custGeom>
            <a:solidFill>
              <a:schemeClr val="accent1">
                <a:lumMod val="75000"/>
              </a:schemeClr>
            </a:solidFill>
            <a:ln>
              <a:noFill/>
            </a:ln>
          </p:spPr>
          <p:txBody>
            <a:bodyPr vert="horz" wrap="square" lIns="91158" tIns="45578" rIns="91158" bIns="45578" numCol="1" anchor="t" anchorCtr="0" compatLnSpc="1">
              <a:prstTxWarp prst="textNoShape">
                <a:avLst/>
              </a:prstTxWarp>
            </a:bodyPr>
            <a:lstStyle/>
            <a:p>
              <a:endParaRPr lang="en-US" sz="1997"/>
            </a:p>
          </p:txBody>
        </p:sp>
        <p:sp>
          <p:nvSpPr>
            <p:cNvPr id="44" name="Freeform 20"/>
            <p:cNvSpPr>
              <a:spLocks/>
            </p:cNvSpPr>
            <p:nvPr/>
          </p:nvSpPr>
          <p:spPr bwMode="auto">
            <a:xfrm>
              <a:off x="5622240" y="5850416"/>
              <a:ext cx="920595" cy="352515"/>
            </a:xfrm>
            <a:custGeom>
              <a:avLst/>
              <a:gdLst>
                <a:gd name="T0" fmla="*/ 16 w 363"/>
                <a:gd name="T1" fmla="*/ 0 h 139"/>
                <a:gd name="T2" fmla="*/ 0 w 363"/>
                <a:gd name="T3" fmla="*/ 116 h 139"/>
                <a:gd name="T4" fmla="*/ 311 w 363"/>
                <a:gd name="T5" fmla="*/ 139 h 139"/>
                <a:gd name="T6" fmla="*/ 363 w 363"/>
                <a:gd name="T7" fmla="*/ 37 h 139"/>
                <a:gd name="T8" fmla="*/ 16 w 363"/>
                <a:gd name="T9" fmla="*/ 0 h 139"/>
              </a:gdLst>
              <a:ahLst/>
              <a:cxnLst>
                <a:cxn ang="0">
                  <a:pos x="T0" y="T1"/>
                </a:cxn>
                <a:cxn ang="0">
                  <a:pos x="T2" y="T3"/>
                </a:cxn>
                <a:cxn ang="0">
                  <a:pos x="T4" y="T5"/>
                </a:cxn>
                <a:cxn ang="0">
                  <a:pos x="T6" y="T7"/>
                </a:cxn>
                <a:cxn ang="0">
                  <a:pos x="T8" y="T9"/>
                </a:cxn>
              </a:cxnLst>
              <a:rect l="0" t="0" r="r" b="b"/>
              <a:pathLst>
                <a:path w="363" h="139">
                  <a:moveTo>
                    <a:pt x="16" y="0"/>
                  </a:moveTo>
                  <a:lnTo>
                    <a:pt x="0" y="116"/>
                  </a:lnTo>
                  <a:lnTo>
                    <a:pt x="311" y="139"/>
                  </a:lnTo>
                  <a:lnTo>
                    <a:pt x="363" y="37"/>
                  </a:lnTo>
                  <a:lnTo>
                    <a:pt x="16" y="0"/>
                  </a:lnTo>
                  <a:close/>
                </a:path>
              </a:pathLst>
            </a:custGeom>
            <a:solidFill>
              <a:schemeClr val="accent1">
                <a:lumMod val="75000"/>
              </a:schemeClr>
            </a:solidFill>
            <a:ln>
              <a:noFill/>
            </a:ln>
          </p:spPr>
          <p:txBody>
            <a:bodyPr vert="horz" wrap="square" lIns="91158" tIns="45578" rIns="91158" bIns="45578" numCol="1" anchor="t" anchorCtr="0" compatLnSpc="1">
              <a:prstTxWarp prst="textNoShape">
                <a:avLst/>
              </a:prstTxWarp>
            </a:bodyPr>
            <a:lstStyle/>
            <a:p>
              <a:endParaRPr lang="en-US" sz="1997"/>
            </a:p>
          </p:txBody>
        </p:sp>
        <p:sp>
          <p:nvSpPr>
            <p:cNvPr id="45" name="Freeform 21"/>
            <p:cNvSpPr>
              <a:spLocks/>
            </p:cNvSpPr>
            <p:nvPr/>
          </p:nvSpPr>
          <p:spPr bwMode="auto">
            <a:xfrm>
              <a:off x="9302082" y="2842634"/>
              <a:ext cx="1212243" cy="2657804"/>
            </a:xfrm>
            <a:custGeom>
              <a:avLst/>
              <a:gdLst>
                <a:gd name="T0" fmla="*/ 0 w 478"/>
                <a:gd name="T1" fmla="*/ 508 h 1048"/>
                <a:gd name="T2" fmla="*/ 0 w 478"/>
                <a:gd name="T3" fmla="*/ 1048 h 1048"/>
                <a:gd name="T4" fmla="*/ 476 w 478"/>
                <a:gd name="T5" fmla="*/ 683 h 1048"/>
                <a:gd name="T6" fmla="*/ 478 w 478"/>
                <a:gd name="T7" fmla="*/ 392 h 1048"/>
                <a:gd name="T8" fmla="*/ 459 w 478"/>
                <a:gd name="T9" fmla="*/ 0 h 1048"/>
                <a:gd name="T10" fmla="*/ 0 w 478"/>
                <a:gd name="T11" fmla="*/ 508 h 1048"/>
              </a:gdLst>
              <a:ahLst/>
              <a:cxnLst>
                <a:cxn ang="0">
                  <a:pos x="T0" y="T1"/>
                </a:cxn>
                <a:cxn ang="0">
                  <a:pos x="T2" y="T3"/>
                </a:cxn>
                <a:cxn ang="0">
                  <a:pos x="T4" y="T5"/>
                </a:cxn>
                <a:cxn ang="0">
                  <a:pos x="T6" y="T7"/>
                </a:cxn>
                <a:cxn ang="0">
                  <a:pos x="T8" y="T9"/>
                </a:cxn>
                <a:cxn ang="0">
                  <a:pos x="T10" y="T11"/>
                </a:cxn>
              </a:cxnLst>
              <a:rect l="0" t="0" r="r" b="b"/>
              <a:pathLst>
                <a:path w="478" h="1048">
                  <a:moveTo>
                    <a:pt x="0" y="508"/>
                  </a:moveTo>
                  <a:lnTo>
                    <a:pt x="0" y="1048"/>
                  </a:lnTo>
                  <a:lnTo>
                    <a:pt x="476" y="683"/>
                  </a:lnTo>
                  <a:lnTo>
                    <a:pt x="478" y="392"/>
                  </a:lnTo>
                  <a:lnTo>
                    <a:pt x="459" y="0"/>
                  </a:lnTo>
                  <a:lnTo>
                    <a:pt x="0" y="508"/>
                  </a:lnTo>
                  <a:close/>
                </a:path>
              </a:pathLst>
            </a:custGeom>
            <a:solidFill>
              <a:schemeClr val="tx2">
                <a:lumMod val="75000"/>
              </a:schemeClr>
            </a:solidFill>
            <a:ln>
              <a:noFill/>
            </a:ln>
          </p:spPr>
          <p:txBody>
            <a:bodyPr vert="horz" wrap="square" lIns="91158" tIns="45578" rIns="91158" bIns="45578" numCol="1" anchor="t" anchorCtr="0" compatLnSpc="1">
              <a:prstTxWarp prst="textNoShape">
                <a:avLst/>
              </a:prstTxWarp>
            </a:bodyPr>
            <a:lstStyle/>
            <a:p>
              <a:endParaRPr lang="en-US" sz="1997"/>
            </a:p>
          </p:txBody>
        </p:sp>
        <p:sp>
          <p:nvSpPr>
            <p:cNvPr id="46" name="Freeform 22"/>
            <p:cNvSpPr>
              <a:spLocks/>
            </p:cNvSpPr>
            <p:nvPr/>
          </p:nvSpPr>
          <p:spPr bwMode="auto">
            <a:xfrm>
              <a:off x="9302081" y="4574772"/>
              <a:ext cx="2031395" cy="1349191"/>
            </a:xfrm>
            <a:custGeom>
              <a:avLst/>
              <a:gdLst>
                <a:gd name="T0" fmla="*/ 0 w 412"/>
                <a:gd name="T1" fmla="*/ 188 h 274"/>
                <a:gd name="T2" fmla="*/ 134 w 412"/>
                <a:gd name="T3" fmla="*/ 274 h 274"/>
                <a:gd name="T4" fmla="*/ 412 w 412"/>
                <a:gd name="T5" fmla="*/ 110 h 274"/>
                <a:gd name="T6" fmla="*/ 245 w 412"/>
                <a:gd name="T7" fmla="*/ 0 h 274"/>
                <a:gd name="T8" fmla="*/ 0 w 412"/>
                <a:gd name="T9" fmla="*/ 188 h 274"/>
              </a:gdLst>
              <a:ahLst/>
              <a:cxnLst>
                <a:cxn ang="0">
                  <a:pos x="T0" y="T1"/>
                </a:cxn>
                <a:cxn ang="0">
                  <a:pos x="T2" y="T3"/>
                </a:cxn>
                <a:cxn ang="0">
                  <a:pos x="T4" y="T5"/>
                </a:cxn>
                <a:cxn ang="0">
                  <a:pos x="T6" y="T7"/>
                </a:cxn>
                <a:cxn ang="0">
                  <a:pos x="T8" y="T9"/>
                </a:cxn>
              </a:cxnLst>
              <a:rect l="0" t="0" r="r" b="b"/>
              <a:pathLst>
                <a:path w="412" h="274">
                  <a:moveTo>
                    <a:pt x="0" y="188"/>
                  </a:moveTo>
                  <a:cubicBezTo>
                    <a:pt x="0" y="188"/>
                    <a:pt x="108" y="216"/>
                    <a:pt x="134" y="274"/>
                  </a:cubicBezTo>
                  <a:cubicBezTo>
                    <a:pt x="412" y="110"/>
                    <a:pt x="412" y="110"/>
                    <a:pt x="412" y="110"/>
                  </a:cubicBezTo>
                  <a:cubicBezTo>
                    <a:pt x="412" y="110"/>
                    <a:pt x="362" y="25"/>
                    <a:pt x="245" y="0"/>
                  </a:cubicBezTo>
                  <a:lnTo>
                    <a:pt x="0" y="188"/>
                  </a:lnTo>
                  <a:close/>
                </a:path>
              </a:pathLst>
            </a:custGeom>
            <a:solidFill>
              <a:schemeClr val="tx2">
                <a:lumMod val="50000"/>
              </a:schemeClr>
            </a:solidFill>
            <a:ln>
              <a:noFill/>
            </a:ln>
          </p:spPr>
          <p:txBody>
            <a:bodyPr vert="horz" wrap="square" lIns="91158" tIns="45578" rIns="91158" bIns="45578" numCol="1" anchor="t" anchorCtr="0" compatLnSpc="1">
              <a:prstTxWarp prst="textNoShape">
                <a:avLst/>
              </a:prstTxWarp>
            </a:bodyPr>
            <a:lstStyle/>
            <a:p>
              <a:endParaRPr lang="en-US" sz="1997"/>
            </a:p>
          </p:txBody>
        </p:sp>
        <p:sp>
          <p:nvSpPr>
            <p:cNvPr id="47" name="Freeform 23"/>
            <p:cNvSpPr>
              <a:spLocks/>
            </p:cNvSpPr>
            <p:nvPr/>
          </p:nvSpPr>
          <p:spPr bwMode="auto">
            <a:xfrm>
              <a:off x="10466139" y="2842633"/>
              <a:ext cx="1752427" cy="2274858"/>
            </a:xfrm>
            <a:custGeom>
              <a:avLst/>
              <a:gdLst>
                <a:gd name="T0" fmla="*/ 8 w 356"/>
                <a:gd name="T1" fmla="*/ 352 h 462"/>
                <a:gd name="T2" fmla="*/ 0 w 356"/>
                <a:gd name="T3" fmla="*/ 0 h 462"/>
                <a:gd name="T4" fmla="*/ 356 w 356"/>
                <a:gd name="T5" fmla="*/ 278 h 462"/>
                <a:gd name="T6" fmla="*/ 176 w 356"/>
                <a:gd name="T7" fmla="*/ 462 h 462"/>
                <a:gd name="T8" fmla="*/ 8 w 356"/>
                <a:gd name="T9" fmla="*/ 352 h 462"/>
              </a:gdLst>
              <a:ahLst/>
              <a:cxnLst>
                <a:cxn ang="0">
                  <a:pos x="T0" y="T1"/>
                </a:cxn>
                <a:cxn ang="0">
                  <a:pos x="T2" y="T3"/>
                </a:cxn>
                <a:cxn ang="0">
                  <a:pos x="T4" y="T5"/>
                </a:cxn>
                <a:cxn ang="0">
                  <a:pos x="T6" y="T7"/>
                </a:cxn>
                <a:cxn ang="0">
                  <a:pos x="T8" y="T9"/>
                </a:cxn>
              </a:cxnLst>
              <a:rect l="0" t="0" r="r" b="b"/>
              <a:pathLst>
                <a:path w="356" h="462">
                  <a:moveTo>
                    <a:pt x="8" y="352"/>
                  </a:moveTo>
                  <a:cubicBezTo>
                    <a:pt x="0" y="0"/>
                    <a:pt x="0" y="0"/>
                    <a:pt x="0" y="0"/>
                  </a:cubicBezTo>
                  <a:cubicBezTo>
                    <a:pt x="0" y="0"/>
                    <a:pt x="208" y="68"/>
                    <a:pt x="356" y="278"/>
                  </a:cubicBezTo>
                  <a:cubicBezTo>
                    <a:pt x="176" y="462"/>
                    <a:pt x="176" y="462"/>
                    <a:pt x="176" y="462"/>
                  </a:cubicBezTo>
                  <a:cubicBezTo>
                    <a:pt x="176" y="462"/>
                    <a:pt x="121" y="378"/>
                    <a:pt x="8" y="352"/>
                  </a:cubicBezTo>
                  <a:close/>
                </a:path>
              </a:pathLst>
            </a:custGeom>
            <a:solidFill>
              <a:schemeClr val="tx2"/>
            </a:solidFill>
            <a:ln>
              <a:noFill/>
            </a:ln>
          </p:spPr>
          <p:txBody>
            <a:bodyPr vert="horz" wrap="square" lIns="91158" tIns="45578" rIns="91158" bIns="45578" numCol="1" anchor="t" anchorCtr="0" compatLnSpc="1">
              <a:prstTxWarp prst="textNoShape">
                <a:avLst/>
              </a:prstTxWarp>
            </a:bodyPr>
            <a:lstStyle/>
            <a:p>
              <a:endParaRPr lang="en-US" sz="1997"/>
            </a:p>
          </p:txBody>
        </p:sp>
        <p:sp>
          <p:nvSpPr>
            <p:cNvPr id="112" name="Freeform 111"/>
            <p:cNvSpPr>
              <a:spLocks/>
            </p:cNvSpPr>
            <p:nvPr/>
          </p:nvSpPr>
          <p:spPr bwMode="auto">
            <a:xfrm>
              <a:off x="11587080" y="6865098"/>
              <a:ext cx="494260" cy="463913"/>
            </a:xfrm>
            <a:custGeom>
              <a:avLst/>
              <a:gdLst>
                <a:gd name="T0" fmla="*/ 101 w 594"/>
                <a:gd name="T1" fmla="*/ 560 h 560"/>
                <a:gd name="T2" fmla="*/ 203 w 594"/>
                <a:gd name="T3" fmla="*/ 458 h 560"/>
                <a:gd name="T4" fmla="*/ 203 w 594"/>
                <a:gd name="T5" fmla="*/ 458 h 560"/>
                <a:gd name="T6" fmla="*/ 203 w 594"/>
                <a:gd name="T7" fmla="*/ 458 h 560"/>
                <a:gd name="T8" fmla="*/ 203 w 594"/>
                <a:gd name="T9" fmla="*/ 128 h 560"/>
                <a:gd name="T10" fmla="*/ 530 w 594"/>
                <a:gd name="T11" fmla="*/ 128 h 560"/>
                <a:gd name="T12" fmla="*/ 530 w 594"/>
                <a:gd name="T13" fmla="*/ 364 h 560"/>
                <a:gd name="T14" fmla="*/ 492 w 594"/>
                <a:gd name="T15" fmla="*/ 357 h 560"/>
                <a:gd name="T16" fmla="*/ 390 w 594"/>
                <a:gd name="T17" fmla="*/ 458 h 560"/>
                <a:gd name="T18" fmla="*/ 492 w 594"/>
                <a:gd name="T19" fmla="*/ 560 h 560"/>
                <a:gd name="T20" fmla="*/ 594 w 594"/>
                <a:gd name="T21" fmla="*/ 458 h 560"/>
                <a:gd name="T22" fmla="*/ 594 w 594"/>
                <a:gd name="T23" fmla="*/ 458 h 560"/>
                <a:gd name="T24" fmla="*/ 594 w 594"/>
                <a:gd name="T25" fmla="*/ 458 h 560"/>
                <a:gd name="T26" fmla="*/ 594 w 594"/>
                <a:gd name="T27" fmla="*/ 128 h 560"/>
                <a:gd name="T28" fmla="*/ 594 w 594"/>
                <a:gd name="T29" fmla="*/ 0 h 560"/>
                <a:gd name="T30" fmla="*/ 530 w 594"/>
                <a:gd name="T31" fmla="*/ 0 h 560"/>
                <a:gd name="T32" fmla="*/ 203 w 594"/>
                <a:gd name="T33" fmla="*/ 0 h 560"/>
                <a:gd name="T34" fmla="*/ 139 w 594"/>
                <a:gd name="T35" fmla="*/ 0 h 560"/>
                <a:gd name="T36" fmla="*/ 139 w 594"/>
                <a:gd name="T37" fmla="*/ 128 h 560"/>
                <a:gd name="T38" fmla="*/ 139 w 594"/>
                <a:gd name="T39" fmla="*/ 364 h 560"/>
                <a:gd name="T40" fmla="*/ 101 w 594"/>
                <a:gd name="T41" fmla="*/ 357 h 560"/>
                <a:gd name="T42" fmla="*/ 0 w 594"/>
                <a:gd name="T43" fmla="*/ 458 h 560"/>
                <a:gd name="T44" fmla="*/ 101 w 594"/>
                <a:gd name="T45" fmla="*/ 560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94" h="560">
                  <a:moveTo>
                    <a:pt x="101" y="560"/>
                  </a:moveTo>
                  <a:cubicBezTo>
                    <a:pt x="158" y="560"/>
                    <a:pt x="203" y="515"/>
                    <a:pt x="203" y="458"/>
                  </a:cubicBezTo>
                  <a:cubicBezTo>
                    <a:pt x="203" y="458"/>
                    <a:pt x="203" y="458"/>
                    <a:pt x="203" y="458"/>
                  </a:cubicBezTo>
                  <a:lnTo>
                    <a:pt x="203" y="458"/>
                  </a:lnTo>
                  <a:lnTo>
                    <a:pt x="203" y="128"/>
                  </a:lnTo>
                  <a:lnTo>
                    <a:pt x="530" y="128"/>
                  </a:lnTo>
                  <a:lnTo>
                    <a:pt x="530" y="364"/>
                  </a:lnTo>
                  <a:cubicBezTo>
                    <a:pt x="518" y="359"/>
                    <a:pt x="506" y="357"/>
                    <a:pt x="492" y="357"/>
                  </a:cubicBezTo>
                  <a:cubicBezTo>
                    <a:pt x="436" y="357"/>
                    <a:pt x="390" y="402"/>
                    <a:pt x="390" y="458"/>
                  </a:cubicBezTo>
                  <a:cubicBezTo>
                    <a:pt x="390" y="515"/>
                    <a:pt x="436" y="560"/>
                    <a:pt x="492" y="560"/>
                  </a:cubicBezTo>
                  <a:cubicBezTo>
                    <a:pt x="548" y="560"/>
                    <a:pt x="594" y="515"/>
                    <a:pt x="594" y="458"/>
                  </a:cubicBezTo>
                  <a:cubicBezTo>
                    <a:pt x="594" y="458"/>
                    <a:pt x="594" y="458"/>
                    <a:pt x="594" y="458"/>
                  </a:cubicBezTo>
                  <a:lnTo>
                    <a:pt x="594" y="458"/>
                  </a:lnTo>
                  <a:lnTo>
                    <a:pt x="594" y="128"/>
                  </a:lnTo>
                  <a:lnTo>
                    <a:pt x="594" y="0"/>
                  </a:lnTo>
                  <a:lnTo>
                    <a:pt x="530" y="0"/>
                  </a:lnTo>
                  <a:lnTo>
                    <a:pt x="203" y="0"/>
                  </a:lnTo>
                  <a:lnTo>
                    <a:pt x="139" y="0"/>
                  </a:lnTo>
                  <a:lnTo>
                    <a:pt x="139" y="128"/>
                  </a:lnTo>
                  <a:lnTo>
                    <a:pt x="139" y="364"/>
                  </a:lnTo>
                  <a:cubicBezTo>
                    <a:pt x="128" y="359"/>
                    <a:pt x="115" y="357"/>
                    <a:pt x="101" y="357"/>
                  </a:cubicBezTo>
                  <a:cubicBezTo>
                    <a:pt x="45" y="357"/>
                    <a:pt x="0" y="402"/>
                    <a:pt x="0" y="458"/>
                  </a:cubicBezTo>
                  <a:cubicBezTo>
                    <a:pt x="0" y="515"/>
                    <a:pt x="45" y="560"/>
                    <a:pt x="101" y="560"/>
                  </a:cubicBezTo>
                  <a:close/>
                </a:path>
              </a:pathLst>
            </a:custGeom>
            <a:solidFill>
              <a:schemeClr val="bg1"/>
            </a:solidFill>
            <a:ln>
              <a:noFill/>
            </a:ln>
          </p:spPr>
          <p:txBody>
            <a:bodyPr vert="horz" wrap="square" lIns="91158" tIns="45578" rIns="91158" bIns="45578" numCol="1" anchor="t" anchorCtr="0" compatLnSpc="1">
              <a:prstTxWarp prst="textNoShape">
                <a:avLst/>
              </a:prstTxWarp>
            </a:bodyPr>
            <a:lstStyle/>
            <a:p>
              <a:endParaRPr lang="en-US" sz="1997"/>
            </a:p>
          </p:txBody>
        </p:sp>
        <p:sp>
          <p:nvSpPr>
            <p:cNvPr id="113" name="Freeform 112"/>
            <p:cNvSpPr>
              <a:spLocks/>
            </p:cNvSpPr>
            <p:nvPr/>
          </p:nvSpPr>
          <p:spPr bwMode="auto">
            <a:xfrm>
              <a:off x="10572716" y="8029845"/>
              <a:ext cx="498598" cy="580974"/>
            </a:xfrm>
            <a:custGeom>
              <a:avLst/>
              <a:gdLst>
                <a:gd name="T0" fmla="*/ 308 w 606"/>
                <a:gd name="T1" fmla="*/ 612 h 702"/>
                <a:gd name="T2" fmla="*/ 309 w 606"/>
                <a:gd name="T3" fmla="*/ 603 h 702"/>
                <a:gd name="T4" fmla="*/ 337 w 606"/>
                <a:gd name="T5" fmla="*/ 367 h 702"/>
                <a:gd name="T6" fmla="*/ 341 w 606"/>
                <a:gd name="T7" fmla="*/ 367 h 702"/>
                <a:gd name="T8" fmla="*/ 606 w 606"/>
                <a:gd name="T9" fmla="*/ 454 h 702"/>
                <a:gd name="T10" fmla="*/ 599 w 606"/>
                <a:gd name="T11" fmla="*/ 386 h 702"/>
                <a:gd name="T12" fmla="*/ 521 w 606"/>
                <a:gd name="T13" fmla="*/ 333 h 702"/>
                <a:gd name="T14" fmla="*/ 443 w 606"/>
                <a:gd name="T15" fmla="*/ 281 h 702"/>
                <a:gd name="T16" fmla="*/ 341 w 606"/>
                <a:gd name="T17" fmla="*/ 211 h 702"/>
                <a:gd name="T18" fmla="*/ 340 w 606"/>
                <a:gd name="T19" fmla="*/ 211 h 702"/>
                <a:gd name="T20" fmla="*/ 325 w 606"/>
                <a:gd name="T21" fmla="*/ 49 h 702"/>
                <a:gd name="T22" fmla="*/ 293 w 606"/>
                <a:gd name="T23" fmla="*/ 0 h 702"/>
                <a:gd name="T24" fmla="*/ 263 w 606"/>
                <a:gd name="T25" fmla="*/ 42 h 702"/>
                <a:gd name="T26" fmla="*/ 246 w 606"/>
                <a:gd name="T27" fmla="*/ 218 h 702"/>
                <a:gd name="T28" fmla="*/ 156 w 606"/>
                <a:gd name="T29" fmla="*/ 281 h 702"/>
                <a:gd name="T30" fmla="*/ 78 w 606"/>
                <a:gd name="T31" fmla="*/ 335 h 702"/>
                <a:gd name="T32" fmla="*/ 6 w 606"/>
                <a:gd name="T33" fmla="*/ 386 h 702"/>
                <a:gd name="T34" fmla="*/ 0 w 606"/>
                <a:gd name="T35" fmla="*/ 463 h 702"/>
                <a:gd name="T36" fmla="*/ 249 w 606"/>
                <a:gd name="T37" fmla="*/ 371 h 702"/>
                <a:gd name="T38" fmla="*/ 271 w 606"/>
                <a:gd name="T39" fmla="*/ 597 h 702"/>
                <a:gd name="T40" fmla="*/ 271 w 606"/>
                <a:gd name="T41" fmla="*/ 612 h 702"/>
                <a:gd name="T42" fmla="*/ 191 w 606"/>
                <a:gd name="T43" fmla="*/ 667 h 702"/>
                <a:gd name="T44" fmla="*/ 191 w 606"/>
                <a:gd name="T45" fmla="*/ 702 h 702"/>
                <a:gd name="T46" fmla="*/ 272 w 606"/>
                <a:gd name="T47" fmla="*/ 673 h 702"/>
                <a:gd name="T48" fmla="*/ 278 w 606"/>
                <a:gd name="T49" fmla="*/ 673 h 702"/>
                <a:gd name="T50" fmla="*/ 297 w 606"/>
                <a:gd name="T51" fmla="*/ 673 h 702"/>
                <a:gd name="T52" fmla="*/ 313 w 606"/>
                <a:gd name="T53" fmla="*/ 673 h 702"/>
                <a:gd name="T54" fmla="*/ 397 w 606"/>
                <a:gd name="T55" fmla="*/ 700 h 702"/>
                <a:gd name="T56" fmla="*/ 397 w 606"/>
                <a:gd name="T57" fmla="*/ 670 h 702"/>
                <a:gd name="T58" fmla="*/ 308 w 606"/>
                <a:gd name="T59" fmla="*/ 612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06" h="702">
                  <a:moveTo>
                    <a:pt x="308" y="612"/>
                  </a:moveTo>
                  <a:cubicBezTo>
                    <a:pt x="309" y="609"/>
                    <a:pt x="309" y="606"/>
                    <a:pt x="309" y="603"/>
                  </a:cubicBezTo>
                  <a:lnTo>
                    <a:pt x="337" y="367"/>
                  </a:lnTo>
                  <a:lnTo>
                    <a:pt x="341" y="367"/>
                  </a:lnTo>
                  <a:lnTo>
                    <a:pt x="606" y="454"/>
                  </a:lnTo>
                  <a:lnTo>
                    <a:pt x="599" y="386"/>
                  </a:lnTo>
                  <a:lnTo>
                    <a:pt x="521" y="333"/>
                  </a:lnTo>
                  <a:lnTo>
                    <a:pt x="443" y="281"/>
                  </a:lnTo>
                  <a:lnTo>
                    <a:pt x="341" y="211"/>
                  </a:lnTo>
                  <a:lnTo>
                    <a:pt x="340" y="211"/>
                  </a:lnTo>
                  <a:lnTo>
                    <a:pt x="325" y="49"/>
                  </a:lnTo>
                  <a:cubicBezTo>
                    <a:pt x="325" y="49"/>
                    <a:pt x="315" y="0"/>
                    <a:pt x="293" y="0"/>
                  </a:cubicBezTo>
                  <a:cubicBezTo>
                    <a:pt x="271" y="0"/>
                    <a:pt x="263" y="42"/>
                    <a:pt x="263" y="42"/>
                  </a:cubicBezTo>
                  <a:lnTo>
                    <a:pt x="246" y="218"/>
                  </a:lnTo>
                  <a:lnTo>
                    <a:pt x="156" y="281"/>
                  </a:lnTo>
                  <a:lnTo>
                    <a:pt x="78" y="335"/>
                  </a:lnTo>
                  <a:lnTo>
                    <a:pt x="6" y="386"/>
                  </a:lnTo>
                  <a:lnTo>
                    <a:pt x="0" y="463"/>
                  </a:lnTo>
                  <a:lnTo>
                    <a:pt x="249" y="371"/>
                  </a:lnTo>
                  <a:lnTo>
                    <a:pt x="271" y="597"/>
                  </a:lnTo>
                  <a:cubicBezTo>
                    <a:pt x="271" y="602"/>
                    <a:pt x="271" y="607"/>
                    <a:pt x="271" y="612"/>
                  </a:cubicBezTo>
                  <a:lnTo>
                    <a:pt x="191" y="667"/>
                  </a:lnTo>
                  <a:lnTo>
                    <a:pt x="191" y="702"/>
                  </a:lnTo>
                  <a:lnTo>
                    <a:pt x="272" y="673"/>
                  </a:lnTo>
                  <a:lnTo>
                    <a:pt x="278" y="673"/>
                  </a:lnTo>
                  <a:lnTo>
                    <a:pt x="297" y="673"/>
                  </a:lnTo>
                  <a:lnTo>
                    <a:pt x="313" y="673"/>
                  </a:lnTo>
                  <a:lnTo>
                    <a:pt x="397" y="700"/>
                  </a:lnTo>
                  <a:lnTo>
                    <a:pt x="397" y="670"/>
                  </a:lnTo>
                  <a:lnTo>
                    <a:pt x="308" y="612"/>
                  </a:lnTo>
                  <a:close/>
                </a:path>
              </a:pathLst>
            </a:custGeom>
            <a:solidFill>
              <a:schemeClr val="bg1"/>
            </a:solidFill>
            <a:ln>
              <a:noFill/>
            </a:ln>
          </p:spPr>
          <p:txBody>
            <a:bodyPr vert="horz" wrap="square" lIns="91158" tIns="45578" rIns="91158" bIns="45578" numCol="1" anchor="t" anchorCtr="0" compatLnSpc="1">
              <a:prstTxWarp prst="textNoShape">
                <a:avLst/>
              </a:prstTxWarp>
            </a:bodyPr>
            <a:lstStyle/>
            <a:p>
              <a:endParaRPr lang="en-US" sz="1997"/>
            </a:p>
          </p:txBody>
        </p:sp>
        <p:sp>
          <p:nvSpPr>
            <p:cNvPr id="114" name="Freeform 113"/>
            <p:cNvSpPr>
              <a:spLocks noEditPoints="1"/>
            </p:cNvSpPr>
            <p:nvPr/>
          </p:nvSpPr>
          <p:spPr bwMode="auto">
            <a:xfrm>
              <a:off x="10947375" y="3840639"/>
              <a:ext cx="528946" cy="520275"/>
            </a:xfrm>
            <a:custGeom>
              <a:avLst/>
              <a:gdLst>
                <a:gd name="T0" fmla="*/ 424 w 643"/>
                <a:gd name="T1" fmla="*/ 314 h 629"/>
                <a:gd name="T2" fmla="*/ 321 w 643"/>
                <a:gd name="T3" fmla="*/ 415 h 629"/>
                <a:gd name="T4" fmla="*/ 218 w 643"/>
                <a:gd name="T5" fmla="*/ 314 h 629"/>
                <a:gd name="T6" fmla="*/ 321 w 643"/>
                <a:gd name="T7" fmla="*/ 213 h 629"/>
                <a:gd name="T8" fmla="*/ 424 w 643"/>
                <a:gd name="T9" fmla="*/ 314 h 629"/>
                <a:gd name="T10" fmla="*/ 554 w 643"/>
                <a:gd name="T11" fmla="*/ 242 h 629"/>
                <a:gd name="T12" fmla="*/ 538 w 643"/>
                <a:gd name="T13" fmla="*/ 204 h 629"/>
                <a:gd name="T14" fmla="*/ 572 w 643"/>
                <a:gd name="T15" fmla="*/ 115 h 629"/>
                <a:gd name="T16" fmla="*/ 522 w 643"/>
                <a:gd name="T17" fmla="*/ 66 h 629"/>
                <a:gd name="T18" fmla="*/ 434 w 643"/>
                <a:gd name="T19" fmla="*/ 102 h 629"/>
                <a:gd name="T20" fmla="*/ 395 w 643"/>
                <a:gd name="T21" fmla="*/ 86 h 629"/>
                <a:gd name="T22" fmla="*/ 355 w 643"/>
                <a:gd name="T23" fmla="*/ 0 h 629"/>
                <a:gd name="T24" fmla="*/ 285 w 643"/>
                <a:gd name="T25" fmla="*/ 0 h 629"/>
                <a:gd name="T26" fmla="*/ 248 w 643"/>
                <a:gd name="T27" fmla="*/ 86 h 629"/>
                <a:gd name="T28" fmla="*/ 208 w 643"/>
                <a:gd name="T29" fmla="*/ 102 h 629"/>
                <a:gd name="T30" fmla="*/ 118 w 643"/>
                <a:gd name="T31" fmla="*/ 68 h 629"/>
                <a:gd name="T32" fmla="*/ 68 w 643"/>
                <a:gd name="T33" fmla="*/ 117 h 629"/>
                <a:gd name="T34" fmla="*/ 104 w 643"/>
                <a:gd name="T35" fmla="*/ 204 h 629"/>
                <a:gd name="T36" fmla="*/ 88 w 643"/>
                <a:gd name="T37" fmla="*/ 243 h 629"/>
                <a:gd name="T38" fmla="*/ 0 w 643"/>
                <a:gd name="T39" fmla="*/ 281 h 629"/>
                <a:gd name="T40" fmla="*/ 0 w 643"/>
                <a:gd name="T41" fmla="*/ 350 h 629"/>
                <a:gd name="T42" fmla="*/ 88 w 643"/>
                <a:gd name="T43" fmla="*/ 386 h 629"/>
                <a:gd name="T44" fmla="*/ 105 w 643"/>
                <a:gd name="T45" fmla="*/ 425 h 629"/>
                <a:gd name="T46" fmla="*/ 70 w 643"/>
                <a:gd name="T47" fmla="*/ 513 h 629"/>
                <a:gd name="T48" fmla="*/ 120 w 643"/>
                <a:gd name="T49" fmla="*/ 562 h 629"/>
                <a:gd name="T50" fmla="*/ 209 w 643"/>
                <a:gd name="T51" fmla="*/ 527 h 629"/>
                <a:gd name="T52" fmla="*/ 248 w 643"/>
                <a:gd name="T53" fmla="*/ 543 h 629"/>
                <a:gd name="T54" fmla="*/ 288 w 643"/>
                <a:gd name="T55" fmla="*/ 629 h 629"/>
                <a:gd name="T56" fmla="*/ 358 w 643"/>
                <a:gd name="T57" fmla="*/ 629 h 629"/>
                <a:gd name="T58" fmla="*/ 395 w 643"/>
                <a:gd name="T59" fmla="*/ 542 h 629"/>
                <a:gd name="T60" fmla="*/ 434 w 643"/>
                <a:gd name="T61" fmla="*/ 526 h 629"/>
                <a:gd name="T62" fmla="*/ 525 w 643"/>
                <a:gd name="T63" fmla="*/ 560 h 629"/>
                <a:gd name="T64" fmla="*/ 574 w 643"/>
                <a:gd name="T65" fmla="*/ 511 h 629"/>
                <a:gd name="T66" fmla="*/ 538 w 643"/>
                <a:gd name="T67" fmla="*/ 424 h 629"/>
                <a:gd name="T68" fmla="*/ 554 w 643"/>
                <a:gd name="T69" fmla="*/ 386 h 629"/>
                <a:gd name="T70" fmla="*/ 643 w 643"/>
                <a:gd name="T71" fmla="*/ 347 h 629"/>
                <a:gd name="T72" fmla="*/ 643 w 643"/>
                <a:gd name="T73" fmla="*/ 278 h 629"/>
                <a:gd name="T74" fmla="*/ 554 w 643"/>
                <a:gd name="T75" fmla="*/ 242 h 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43" h="629">
                  <a:moveTo>
                    <a:pt x="424" y="314"/>
                  </a:moveTo>
                  <a:cubicBezTo>
                    <a:pt x="424" y="370"/>
                    <a:pt x="378" y="415"/>
                    <a:pt x="321" y="415"/>
                  </a:cubicBezTo>
                  <a:cubicBezTo>
                    <a:pt x="265" y="415"/>
                    <a:pt x="218" y="370"/>
                    <a:pt x="218" y="314"/>
                  </a:cubicBezTo>
                  <a:cubicBezTo>
                    <a:pt x="218" y="259"/>
                    <a:pt x="265" y="213"/>
                    <a:pt x="321" y="213"/>
                  </a:cubicBezTo>
                  <a:cubicBezTo>
                    <a:pt x="378" y="213"/>
                    <a:pt x="424" y="259"/>
                    <a:pt x="424" y="314"/>
                  </a:cubicBezTo>
                  <a:close/>
                  <a:moveTo>
                    <a:pt x="554" y="242"/>
                  </a:moveTo>
                  <a:lnTo>
                    <a:pt x="538" y="204"/>
                  </a:lnTo>
                  <a:cubicBezTo>
                    <a:pt x="538" y="204"/>
                    <a:pt x="576" y="118"/>
                    <a:pt x="572" y="115"/>
                  </a:cubicBezTo>
                  <a:lnTo>
                    <a:pt x="522" y="66"/>
                  </a:lnTo>
                  <a:cubicBezTo>
                    <a:pt x="519" y="63"/>
                    <a:pt x="434" y="102"/>
                    <a:pt x="434" y="102"/>
                  </a:cubicBezTo>
                  <a:lnTo>
                    <a:pt x="395" y="86"/>
                  </a:lnTo>
                  <a:cubicBezTo>
                    <a:pt x="395" y="86"/>
                    <a:pt x="360" y="0"/>
                    <a:pt x="355" y="0"/>
                  </a:cubicBezTo>
                  <a:lnTo>
                    <a:pt x="285" y="0"/>
                  </a:lnTo>
                  <a:cubicBezTo>
                    <a:pt x="280" y="0"/>
                    <a:pt x="248" y="86"/>
                    <a:pt x="248" y="86"/>
                  </a:cubicBezTo>
                  <a:lnTo>
                    <a:pt x="208" y="102"/>
                  </a:lnTo>
                  <a:cubicBezTo>
                    <a:pt x="208" y="102"/>
                    <a:pt x="121" y="65"/>
                    <a:pt x="118" y="68"/>
                  </a:cubicBezTo>
                  <a:lnTo>
                    <a:pt x="68" y="117"/>
                  </a:lnTo>
                  <a:cubicBezTo>
                    <a:pt x="65" y="121"/>
                    <a:pt x="104" y="204"/>
                    <a:pt x="104" y="204"/>
                  </a:cubicBezTo>
                  <a:lnTo>
                    <a:pt x="88" y="243"/>
                  </a:lnTo>
                  <a:cubicBezTo>
                    <a:pt x="88" y="243"/>
                    <a:pt x="0" y="276"/>
                    <a:pt x="0" y="281"/>
                  </a:cubicBezTo>
                  <a:lnTo>
                    <a:pt x="0" y="350"/>
                  </a:lnTo>
                  <a:cubicBezTo>
                    <a:pt x="0" y="355"/>
                    <a:pt x="88" y="386"/>
                    <a:pt x="88" y="386"/>
                  </a:cubicBezTo>
                  <a:lnTo>
                    <a:pt x="105" y="425"/>
                  </a:lnTo>
                  <a:cubicBezTo>
                    <a:pt x="105" y="425"/>
                    <a:pt x="67" y="510"/>
                    <a:pt x="70" y="513"/>
                  </a:cubicBezTo>
                  <a:lnTo>
                    <a:pt x="120" y="562"/>
                  </a:lnTo>
                  <a:cubicBezTo>
                    <a:pt x="123" y="565"/>
                    <a:pt x="209" y="527"/>
                    <a:pt x="209" y="527"/>
                  </a:cubicBezTo>
                  <a:lnTo>
                    <a:pt x="248" y="543"/>
                  </a:lnTo>
                  <a:cubicBezTo>
                    <a:pt x="248" y="543"/>
                    <a:pt x="283" y="629"/>
                    <a:pt x="288" y="629"/>
                  </a:cubicBezTo>
                  <a:lnTo>
                    <a:pt x="358" y="629"/>
                  </a:lnTo>
                  <a:cubicBezTo>
                    <a:pt x="363" y="629"/>
                    <a:pt x="395" y="542"/>
                    <a:pt x="395" y="542"/>
                  </a:cubicBezTo>
                  <a:lnTo>
                    <a:pt x="434" y="526"/>
                  </a:lnTo>
                  <a:cubicBezTo>
                    <a:pt x="434" y="526"/>
                    <a:pt x="521" y="563"/>
                    <a:pt x="525" y="560"/>
                  </a:cubicBezTo>
                  <a:lnTo>
                    <a:pt x="574" y="511"/>
                  </a:lnTo>
                  <a:cubicBezTo>
                    <a:pt x="578" y="508"/>
                    <a:pt x="538" y="424"/>
                    <a:pt x="538" y="424"/>
                  </a:cubicBezTo>
                  <a:lnTo>
                    <a:pt x="554" y="386"/>
                  </a:lnTo>
                  <a:cubicBezTo>
                    <a:pt x="554" y="386"/>
                    <a:pt x="643" y="352"/>
                    <a:pt x="643" y="347"/>
                  </a:cubicBezTo>
                  <a:lnTo>
                    <a:pt x="643" y="278"/>
                  </a:lnTo>
                  <a:cubicBezTo>
                    <a:pt x="643" y="273"/>
                    <a:pt x="554" y="242"/>
                    <a:pt x="554" y="242"/>
                  </a:cubicBezTo>
                  <a:close/>
                </a:path>
              </a:pathLst>
            </a:custGeom>
            <a:solidFill>
              <a:schemeClr val="bg1"/>
            </a:solidFill>
            <a:ln>
              <a:noFill/>
            </a:ln>
          </p:spPr>
          <p:txBody>
            <a:bodyPr vert="horz" wrap="square" lIns="91158" tIns="45578" rIns="91158" bIns="45578" numCol="1" anchor="t" anchorCtr="0" compatLnSpc="1">
              <a:prstTxWarp prst="textNoShape">
                <a:avLst/>
              </a:prstTxWarp>
            </a:bodyPr>
            <a:lstStyle/>
            <a:p>
              <a:endParaRPr lang="en-US" sz="1997"/>
            </a:p>
          </p:txBody>
        </p:sp>
        <p:sp>
          <p:nvSpPr>
            <p:cNvPr id="115" name="Freeform 114"/>
            <p:cNvSpPr>
              <a:spLocks noEditPoints="1"/>
            </p:cNvSpPr>
            <p:nvPr/>
          </p:nvSpPr>
          <p:spPr bwMode="auto">
            <a:xfrm>
              <a:off x="7271174" y="6383590"/>
              <a:ext cx="667685" cy="485589"/>
            </a:xfrm>
            <a:custGeom>
              <a:avLst/>
              <a:gdLst>
                <a:gd name="T0" fmla="*/ 241 w 805"/>
                <a:gd name="T1" fmla="*/ 415 h 588"/>
                <a:gd name="T2" fmla="*/ 277 w 805"/>
                <a:gd name="T3" fmla="*/ 415 h 588"/>
                <a:gd name="T4" fmla="*/ 476 w 805"/>
                <a:gd name="T5" fmla="*/ 109 h 588"/>
                <a:gd name="T6" fmla="*/ 37 w 805"/>
                <a:gd name="T7" fmla="*/ 376 h 588"/>
                <a:gd name="T8" fmla="*/ 476 w 805"/>
                <a:gd name="T9" fmla="*/ 376 h 588"/>
                <a:gd name="T10" fmla="*/ 288 w 805"/>
                <a:gd name="T11" fmla="*/ 415 h 588"/>
                <a:gd name="T12" fmla="*/ 229 w 805"/>
                <a:gd name="T13" fmla="*/ 415 h 588"/>
                <a:gd name="T14" fmla="*/ 288 w 805"/>
                <a:gd name="T15" fmla="*/ 415 h 588"/>
                <a:gd name="T16" fmla="*/ 513 w 805"/>
                <a:gd name="T17" fmla="*/ 423 h 588"/>
                <a:gd name="T18" fmla="*/ 308 w 805"/>
                <a:gd name="T19" fmla="*/ 458 h 588"/>
                <a:gd name="T20" fmla="*/ 360 w 805"/>
                <a:gd name="T21" fmla="*/ 561 h 588"/>
                <a:gd name="T22" fmla="*/ 205 w 805"/>
                <a:gd name="T23" fmla="*/ 561 h 588"/>
                <a:gd name="T24" fmla="*/ 153 w 805"/>
                <a:gd name="T25" fmla="*/ 527 h 588"/>
                <a:gd name="T26" fmla="*/ 34 w 805"/>
                <a:gd name="T27" fmla="*/ 458 h 588"/>
                <a:gd name="T28" fmla="*/ 0 w 805"/>
                <a:gd name="T29" fmla="*/ 107 h 588"/>
                <a:gd name="T30" fmla="*/ 479 w 805"/>
                <a:gd name="T31" fmla="*/ 73 h 588"/>
                <a:gd name="T32" fmla="*/ 714 w 805"/>
                <a:gd name="T33" fmla="*/ 393 h 588"/>
                <a:gd name="T34" fmla="*/ 651 w 805"/>
                <a:gd name="T35" fmla="*/ 393 h 588"/>
                <a:gd name="T36" fmla="*/ 714 w 805"/>
                <a:gd name="T37" fmla="*/ 393 h 588"/>
                <a:gd name="T38" fmla="*/ 682 w 805"/>
                <a:gd name="T39" fmla="*/ 442 h 588"/>
                <a:gd name="T40" fmla="*/ 682 w 805"/>
                <a:gd name="T41" fmla="*/ 344 h 588"/>
                <a:gd name="T42" fmla="*/ 756 w 805"/>
                <a:gd name="T43" fmla="*/ 218 h 588"/>
                <a:gd name="T44" fmla="*/ 603 w 805"/>
                <a:gd name="T45" fmla="*/ 241 h 588"/>
                <a:gd name="T46" fmla="*/ 756 w 805"/>
                <a:gd name="T47" fmla="*/ 218 h 588"/>
                <a:gd name="T48" fmla="*/ 585 w 805"/>
                <a:gd name="T49" fmla="*/ 31 h 588"/>
                <a:gd name="T50" fmla="*/ 774 w 805"/>
                <a:gd name="T51" fmla="*/ 558 h 588"/>
                <a:gd name="T52" fmla="*/ 805 w 805"/>
                <a:gd name="T53" fmla="*/ 16 h 588"/>
                <a:gd name="T54" fmla="*/ 790 w 805"/>
                <a:gd name="T55" fmla="*/ 588 h 588"/>
                <a:gd name="T56" fmla="*/ 555 w 805"/>
                <a:gd name="T57" fmla="*/ 573 h 588"/>
                <a:gd name="T58" fmla="*/ 570 w 805"/>
                <a:gd name="T59" fmla="*/ 0 h 588"/>
                <a:gd name="T60" fmla="*/ 805 w 805"/>
                <a:gd name="T61" fmla="*/ 16 h 588"/>
                <a:gd name="T62" fmla="*/ 603 w 805"/>
                <a:gd name="T63" fmla="*/ 71 h 588"/>
                <a:gd name="T64" fmla="*/ 756 w 805"/>
                <a:gd name="T65" fmla="*/ 123 h 588"/>
                <a:gd name="T66" fmla="*/ 756 w 805"/>
                <a:gd name="T67" fmla="*/ 179 h 588"/>
                <a:gd name="T68" fmla="*/ 603 w 805"/>
                <a:gd name="T69" fmla="*/ 202 h 588"/>
                <a:gd name="T70" fmla="*/ 756 w 805"/>
                <a:gd name="T71" fmla="*/ 179 h 588"/>
                <a:gd name="T72" fmla="*/ 603 w 805"/>
                <a:gd name="T73" fmla="*/ 163 h 588"/>
                <a:gd name="T74" fmla="*/ 756 w 805"/>
                <a:gd name="T75" fmla="*/ 140 h 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05" h="588">
                  <a:moveTo>
                    <a:pt x="259" y="397"/>
                  </a:moveTo>
                  <a:cubicBezTo>
                    <a:pt x="249" y="397"/>
                    <a:pt x="241" y="405"/>
                    <a:pt x="241" y="415"/>
                  </a:cubicBezTo>
                  <a:cubicBezTo>
                    <a:pt x="241" y="425"/>
                    <a:pt x="249" y="434"/>
                    <a:pt x="259" y="434"/>
                  </a:cubicBezTo>
                  <a:cubicBezTo>
                    <a:pt x="269" y="434"/>
                    <a:pt x="277" y="425"/>
                    <a:pt x="277" y="415"/>
                  </a:cubicBezTo>
                  <a:cubicBezTo>
                    <a:pt x="277" y="405"/>
                    <a:pt x="269" y="397"/>
                    <a:pt x="259" y="397"/>
                  </a:cubicBezTo>
                  <a:close/>
                  <a:moveTo>
                    <a:pt x="476" y="109"/>
                  </a:moveTo>
                  <a:lnTo>
                    <a:pt x="37" y="109"/>
                  </a:lnTo>
                  <a:lnTo>
                    <a:pt x="37" y="376"/>
                  </a:lnTo>
                  <a:lnTo>
                    <a:pt x="476" y="376"/>
                  </a:lnTo>
                  <a:lnTo>
                    <a:pt x="476" y="376"/>
                  </a:lnTo>
                  <a:lnTo>
                    <a:pt x="476" y="109"/>
                  </a:lnTo>
                  <a:close/>
                  <a:moveTo>
                    <a:pt x="288" y="415"/>
                  </a:moveTo>
                  <a:cubicBezTo>
                    <a:pt x="288" y="399"/>
                    <a:pt x="275" y="386"/>
                    <a:pt x="259" y="386"/>
                  </a:cubicBezTo>
                  <a:cubicBezTo>
                    <a:pt x="242" y="386"/>
                    <a:pt x="229" y="399"/>
                    <a:pt x="229" y="415"/>
                  </a:cubicBezTo>
                  <a:cubicBezTo>
                    <a:pt x="229" y="432"/>
                    <a:pt x="242" y="445"/>
                    <a:pt x="259" y="445"/>
                  </a:cubicBezTo>
                  <a:cubicBezTo>
                    <a:pt x="275" y="445"/>
                    <a:pt x="288" y="432"/>
                    <a:pt x="288" y="415"/>
                  </a:cubicBezTo>
                  <a:close/>
                  <a:moveTo>
                    <a:pt x="513" y="107"/>
                  </a:moveTo>
                  <a:lnTo>
                    <a:pt x="513" y="423"/>
                  </a:lnTo>
                  <a:cubicBezTo>
                    <a:pt x="513" y="442"/>
                    <a:pt x="498" y="458"/>
                    <a:pt x="479" y="458"/>
                  </a:cubicBezTo>
                  <a:lnTo>
                    <a:pt x="308" y="458"/>
                  </a:lnTo>
                  <a:cubicBezTo>
                    <a:pt x="308" y="458"/>
                    <a:pt x="298" y="527"/>
                    <a:pt x="360" y="527"/>
                  </a:cubicBezTo>
                  <a:lnTo>
                    <a:pt x="360" y="561"/>
                  </a:lnTo>
                  <a:lnTo>
                    <a:pt x="308" y="561"/>
                  </a:lnTo>
                  <a:lnTo>
                    <a:pt x="205" y="561"/>
                  </a:lnTo>
                  <a:lnTo>
                    <a:pt x="153" y="561"/>
                  </a:lnTo>
                  <a:lnTo>
                    <a:pt x="153" y="527"/>
                  </a:lnTo>
                  <a:cubicBezTo>
                    <a:pt x="212" y="527"/>
                    <a:pt x="205" y="458"/>
                    <a:pt x="205" y="458"/>
                  </a:cubicBezTo>
                  <a:lnTo>
                    <a:pt x="34" y="458"/>
                  </a:lnTo>
                  <a:cubicBezTo>
                    <a:pt x="15" y="458"/>
                    <a:pt x="0" y="442"/>
                    <a:pt x="0" y="423"/>
                  </a:cubicBezTo>
                  <a:lnTo>
                    <a:pt x="0" y="107"/>
                  </a:lnTo>
                  <a:cubicBezTo>
                    <a:pt x="0" y="88"/>
                    <a:pt x="15" y="73"/>
                    <a:pt x="34" y="73"/>
                  </a:cubicBezTo>
                  <a:lnTo>
                    <a:pt x="479" y="73"/>
                  </a:lnTo>
                  <a:cubicBezTo>
                    <a:pt x="498" y="73"/>
                    <a:pt x="513" y="88"/>
                    <a:pt x="513" y="107"/>
                  </a:cubicBezTo>
                  <a:close/>
                  <a:moveTo>
                    <a:pt x="714" y="393"/>
                  </a:moveTo>
                  <a:cubicBezTo>
                    <a:pt x="714" y="376"/>
                    <a:pt x="699" y="362"/>
                    <a:pt x="682" y="362"/>
                  </a:cubicBezTo>
                  <a:cubicBezTo>
                    <a:pt x="665" y="362"/>
                    <a:pt x="651" y="376"/>
                    <a:pt x="651" y="393"/>
                  </a:cubicBezTo>
                  <a:cubicBezTo>
                    <a:pt x="651" y="411"/>
                    <a:pt x="665" y="425"/>
                    <a:pt x="682" y="425"/>
                  </a:cubicBezTo>
                  <a:cubicBezTo>
                    <a:pt x="699" y="425"/>
                    <a:pt x="714" y="411"/>
                    <a:pt x="714" y="393"/>
                  </a:cubicBezTo>
                  <a:close/>
                  <a:moveTo>
                    <a:pt x="731" y="393"/>
                  </a:moveTo>
                  <a:cubicBezTo>
                    <a:pt x="731" y="421"/>
                    <a:pt x="709" y="442"/>
                    <a:pt x="682" y="442"/>
                  </a:cubicBezTo>
                  <a:cubicBezTo>
                    <a:pt x="655" y="442"/>
                    <a:pt x="633" y="421"/>
                    <a:pt x="633" y="393"/>
                  </a:cubicBezTo>
                  <a:cubicBezTo>
                    <a:pt x="633" y="366"/>
                    <a:pt x="655" y="344"/>
                    <a:pt x="682" y="344"/>
                  </a:cubicBezTo>
                  <a:cubicBezTo>
                    <a:pt x="709" y="344"/>
                    <a:pt x="731" y="366"/>
                    <a:pt x="731" y="393"/>
                  </a:cubicBezTo>
                  <a:close/>
                  <a:moveTo>
                    <a:pt x="756" y="218"/>
                  </a:moveTo>
                  <a:lnTo>
                    <a:pt x="603" y="218"/>
                  </a:lnTo>
                  <a:lnTo>
                    <a:pt x="603" y="241"/>
                  </a:lnTo>
                  <a:lnTo>
                    <a:pt x="756" y="241"/>
                  </a:lnTo>
                  <a:lnTo>
                    <a:pt x="756" y="218"/>
                  </a:lnTo>
                  <a:close/>
                  <a:moveTo>
                    <a:pt x="774" y="31"/>
                  </a:moveTo>
                  <a:lnTo>
                    <a:pt x="585" y="31"/>
                  </a:lnTo>
                  <a:lnTo>
                    <a:pt x="585" y="558"/>
                  </a:lnTo>
                  <a:lnTo>
                    <a:pt x="774" y="558"/>
                  </a:lnTo>
                  <a:lnTo>
                    <a:pt x="774" y="31"/>
                  </a:lnTo>
                  <a:close/>
                  <a:moveTo>
                    <a:pt x="805" y="16"/>
                  </a:moveTo>
                  <a:lnTo>
                    <a:pt x="805" y="573"/>
                  </a:lnTo>
                  <a:cubicBezTo>
                    <a:pt x="805" y="581"/>
                    <a:pt x="798" y="588"/>
                    <a:pt x="790" y="588"/>
                  </a:cubicBezTo>
                  <a:lnTo>
                    <a:pt x="570" y="588"/>
                  </a:lnTo>
                  <a:cubicBezTo>
                    <a:pt x="561" y="588"/>
                    <a:pt x="555" y="581"/>
                    <a:pt x="555" y="573"/>
                  </a:cubicBezTo>
                  <a:lnTo>
                    <a:pt x="555" y="16"/>
                  </a:lnTo>
                  <a:cubicBezTo>
                    <a:pt x="555" y="7"/>
                    <a:pt x="561" y="0"/>
                    <a:pt x="570" y="0"/>
                  </a:cubicBezTo>
                  <a:lnTo>
                    <a:pt x="790" y="0"/>
                  </a:lnTo>
                  <a:cubicBezTo>
                    <a:pt x="798" y="0"/>
                    <a:pt x="805" y="7"/>
                    <a:pt x="805" y="16"/>
                  </a:cubicBezTo>
                  <a:close/>
                  <a:moveTo>
                    <a:pt x="756" y="71"/>
                  </a:moveTo>
                  <a:lnTo>
                    <a:pt x="603" y="71"/>
                  </a:lnTo>
                  <a:lnTo>
                    <a:pt x="603" y="123"/>
                  </a:lnTo>
                  <a:lnTo>
                    <a:pt x="756" y="123"/>
                  </a:lnTo>
                  <a:lnTo>
                    <a:pt x="756" y="71"/>
                  </a:lnTo>
                  <a:close/>
                  <a:moveTo>
                    <a:pt x="756" y="179"/>
                  </a:moveTo>
                  <a:lnTo>
                    <a:pt x="603" y="179"/>
                  </a:lnTo>
                  <a:lnTo>
                    <a:pt x="603" y="202"/>
                  </a:lnTo>
                  <a:lnTo>
                    <a:pt x="756" y="202"/>
                  </a:lnTo>
                  <a:lnTo>
                    <a:pt x="756" y="179"/>
                  </a:lnTo>
                  <a:close/>
                  <a:moveTo>
                    <a:pt x="756" y="163"/>
                  </a:moveTo>
                  <a:lnTo>
                    <a:pt x="603" y="163"/>
                  </a:lnTo>
                  <a:lnTo>
                    <a:pt x="603" y="140"/>
                  </a:lnTo>
                  <a:lnTo>
                    <a:pt x="756" y="140"/>
                  </a:lnTo>
                  <a:lnTo>
                    <a:pt x="756" y="163"/>
                  </a:lnTo>
                  <a:close/>
                </a:path>
              </a:pathLst>
            </a:custGeom>
            <a:solidFill>
              <a:schemeClr val="bg1"/>
            </a:solidFill>
            <a:ln>
              <a:noFill/>
            </a:ln>
          </p:spPr>
          <p:txBody>
            <a:bodyPr vert="horz" wrap="square" lIns="91158" tIns="45578" rIns="91158" bIns="45578" numCol="1" anchor="t" anchorCtr="0" compatLnSpc="1">
              <a:prstTxWarp prst="textNoShape">
                <a:avLst/>
              </a:prstTxWarp>
            </a:bodyPr>
            <a:lstStyle/>
            <a:p>
              <a:endParaRPr lang="en-US" sz="1997"/>
            </a:p>
          </p:txBody>
        </p:sp>
        <p:sp>
          <p:nvSpPr>
            <p:cNvPr id="117" name="Freeform 116"/>
            <p:cNvSpPr>
              <a:spLocks noEditPoints="1"/>
            </p:cNvSpPr>
            <p:nvPr/>
          </p:nvSpPr>
          <p:spPr bwMode="auto">
            <a:xfrm>
              <a:off x="8770470" y="8049941"/>
              <a:ext cx="411882" cy="411882"/>
            </a:xfrm>
            <a:custGeom>
              <a:avLst/>
              <a:gdLst>
                <a:gd name="T0" fmla="*/ 406 w 496"/>
                <a:gd name="T1" fmla="*/ 492 h 496"/>
                <a:gd name="T2" fmla="*/ 5 w 496"/>
                <a:gd name="T3" fmla="*/ 89 h 496"/>
                <a:gd name="T4" fmla="*/ 6 w 496"/>
                <a:gd name="T5" fmla="*/ 0 h 496"/>
                <a:gd name="T6" fmla="*/ 495 w 496"/>
                <a:gd name="T7" fmla="*/ 493 h 496"/>
                <a:gd name="T8" fmla="*/ 406 w 496"/>
                <a:gd name="T9" fmla="*/ 492 h 496"/>
                <a:gd name="T10" fmla="*/ 78 w 496"/>
                <a:gd name="T11" fmla="*/ 419 h 496"/>
                <a:gd name="T12" fmla="*/ 78 w 496"/>
                <a:gd name="T13" fmla="*/ 479 h 496"/>
                <a:gd name="T14" fmla="*/ 17 w 496"/>
                <a:gd name="T15" fmla="*/ 479 h 496"/>
                <a:gd name="T16" fmla="*/ 17 w 496"/>
                <a:gd name="T17" fmla="*/ 419 h 496"/>
                <a:gd name="T18" fmla="*/ 78 w 496"/>
                <a:gd name="T19" fmla="*/ 419 h 496"/>
                <a:gd name="T20" fmla="*/ 227 w 496"/>
                <a:gd name="T21" fmla="*/ 492 h 496"/>
                <a:gd name="T22" fmla="*/ 138 w 496"/>
                <a:gd name="T23" fmla="*/ 492 h 496"/>
                <a:gd name="T24" fmla="*/ 4 w 496"/>
                <a:gd name="T25" fmla="*/ 357 h 496"/>
                <a:gd name="T26" fmla="*/ 5 w 496"/>
                <a:gd name="T27" fmla="*/ 268 h 496"/>
                <a:gd name="T28" fmla="*/ 227 w 496"/>
                <a:gd name="T29" fmla="*/ 492 h 496"/>
                <a:gd name="T30" fmla="*/ 361 w 496"/>
                <a:gd name="T31" fmla="*/ 492 h 496"/>
                <a:gd name="T32" fmla="*/ 272 w 496"/>
                <a:gd name="T33" fmla="*/ 492 h 496"/>
                <a:gd name="T34" fmla="*/ 5 w 496"/>
                <a:gd name="T35" fmla="*/ 223 h 496"/>
                <a:gd name="T36" fmla="*/ 5 w 496"/>
                <a:gd name="T37" fmla="*/ 134 h 496"/>
                <a:gd name="T38" fmla="*/ 361 w 496"/>
                <a:gd name="T39" fmla="*/ 492 h 4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6" h="496">
                  <a:moveTo>
                    <a:pt x="406" y="492"/>
                  </a:moveTo>
                  <a:cubicBezTo>
                    <a:pt x="407" y="271"/>
                    <a:pt x="227" y="90"/>
                    <a:pt x="5" y="89"/>
                  </a:cubicBezTo>
                  <a:lnTo>
                    <a:pt x="6" y="0"/>
                  </a:lnTo>
                  <a:cubicBezTo>
                    <a:pt x="277" y="1"/>
                    <a:pt x="496" y="222"/>
                    <a:pt x="495" y="493"/>
                  </a:cubicBezTo>
                  <a:lnTo>
                    <a:pt x="406" y="492"/>
                  </a:lnTo>
                  <a:close/>
                  <a:moveTo>
                    <a:pt x="78" y="419"/>
                  </a:moveTo>
                  <a:cubicBezTo>
                    <a:pt x="94" y="436"/>
                    <a:pt x="94" y="463"/>
                    <a:pt x="78" y="479"/>
                  </a:cubicBezTo>
                  <a:cubicBezTo>
                    <a:pt x="61" y="496"/>
                    <a:pt x="34" y="496"/>
                    <a:pt x="17" y="479"/>
                  </a:cubicBezTo>
                  <a:cubicBezTo>
                    <a:pt x="0" y="462"/>
                    <a:pt x="0" y="435"/>
                    <a:pt x="17" y="419"/>
                  </a:cubicBezTo>
                  <a:cubicBezTo>
                    <a:pt x="34" y="402"/>
                    <a:pt x="61" y="402"/>
                    <a:pt x="78" y="419"/>
                  </a:cubicBezTo>
                  <a:close/>
                  <a:moveTo>
                    <a:pt x="227" y="492"/>
                  </a:moveTo>
                  <a:lnTo>
                    <a:pt x="138" y="492"/>
                  </a:lnTo>
                  <a:cubicBezTo>
                    <a:pt x="138" y="418"/>
                    <a:pt x="78" y="357"/>
                    <a:pt x="4" y="357"/>
                  </a:cubicBezTo>
                  <a:lnTo>
                    <a:pt x="5" y="268"/>
                  </a:lnTo>
                  <a:cubicBezTo>
                    <a:pt x="128" y="268"/>
                    <a:pt x="228" y="369"/>
                    <a:pt x="227" y="492"/>
                  </a:cubicBezTo>
                  <a:close/>
                  <a:moveTo>
                    <a:pt x="361" y="492"/>
                  </a:moveTo>
                  <a:lnTo>
                    <a:pt x="272" y="492"/>
                  </a:lnTo>
                  <a:cubicBezTo>
                    <a:pt x="272" y="344"/>
                    <a:pt x="153" y="224"/>
                    <a:pt x="5" y="223"/>
                  </a:cubicBezTo>
                  <a:lnTo>
                    <a:pt x="5" y="134"/>
                  </a:lnTo>
                  <a:cubicBezTo>
                    <a:pt x="202" y="135"/>
                    <a:pt x="362" y="295"/>
                    <a:pt x="361" y="492"/>
                  </a:cubicBezTo>
                  <a:close/>
                </a:path>
              </a:pathLst>
            </a:custGeom>
            <a:solidFill>
              <a:schemeClr val="bg1"/>
            </a:solidFill>
            <a:ln>
              <a:noFill/>
            </a:ln>
          </p:spPr>
          <p:txBody>
            <a:bodyPr vert="horz" wrap="square" lIns="91158" tIns="45578" rIns="91158" bIns="45578" numCol="1" anchor="t" anchorCtr="0" compatLnSpc="1">
              <a:prstTxWarp prst="textNoShape">
                <a:avLst/>
              </a:prstTxWarp>
            </a:bodyPr>
            <a:lstStyle/>
            <a:p>
              <a:endParaRPr lang="en-US" sz="1997"/>
            </a:p>
          </p:txBody>
        </p:sp>
        <p:sp>
          <p:nvSpPr>
            <p:cNvPr id="118" name="Freeform 268"/>
            <p:cNvSpPr>
              <a:spLocks noEditPoints="1"/>
            </p:cNvSpPr>
            <p:nvPr/>
          </p:nvSpPr>
          <p:spPr bwMode="auto">
            <a:xfrm>
              <a:off x="11711502" y="5297493"/>
              <a:ext cx="489923" cy="489923"/>
            </a:xfrm>
            <a:custGeom>
              <a:avLst/>
              <a:gdLst>
                <a:gd name="T0" fmla="*/ 416 w 594"/>
                <a:gd name="T1" fmla="*/ 148 h 594"/>
                <a:gd name="T2" fmla="*/ 475 w 594"/>
                <a:gd name="T3" fmla="*/ 120 h 594"/>
                <a:gd name="T4" fmla="*/ 454 w 594"/>
                <a:gd name="T5" fmla="*/ 274 h 594"/>
                <a:gd name="T6" fmla="*/ 498 w 594"/>
                <a:gd name="T7" fmla="*/ 146 h 594"/>
                <a:gd name="T8" fmla="*/ 455 w 594"/>
                <a:gd name="T9" fmla="*/ 291 h 594"/>
                <a:gd name="T10" fmla="*/ 454 w 594"/>
                <a:gd name="T11" fmla="*/ 318 h 594"/>
                <a:gd name="T12" fmla="*/ 493 w 594"/>
                <a:gd name="T13" fmla="*/ 454 h 594"/>
                <a:gd name="T14" fmla="*/ 414 w 594"/>
                <a:gd name="T15" fmla="*/ 454 h 594"/>
                <a:gd name="T16" fmla="*/ 357 w 594"/>
                <a:gd name="T17" fmla="*/ 540 h 594"/>
                <a:gd name="T18" fmla="*/ 185 w 594"/>
                <a:gd name="T19" fmla="*/ 455 h 594"/>
                <a:gd name="T20" fmla="*/ 128 w 594"/>
                <a:gd name="T21" fmla="*/ 482 h 594"/>
                <a:gd name="T22" fmla="*/ 143 w 594"/>
                <a:gd name="T23" fmla="*/ 318 h 594"/>
                <a:gd name="T24" fmla="*/ 105 w 594"/>
                <a:gd name="T25" fmla="*/ 457 h 594"/>
                <a:gd name="T26" fmla="*/ 143 w 594"/>
                <a:gd name="T27" fmla="*/ 318 h 594"/>
                <a:gd name="T28" fmla="*/ 143 w 594"/>
                <a:gd name="T29" fmla="*/ 272 h 594"/>
                <a:gd name="T30" fmla="*/ 47 w 594"/>
                <a:gd name="T31" fmla="*/ 291 h 594"/>
                <a:gd name="T32" fmla="*/ 167 w 594"/>
                <a:gd name="T33" fmla="*/ 176 h 594"/>
                <a:gd name="T34" fmla="*/ 122 w 594"/>
                <a:gd name="T35" fmla="*/ 117 h 594"/>
                <a:gd name="T36" fmla="*/ 181 w 594"/>
                <a:gd name="T37" fmla="*/ 147 h 594"/>
                <a:gd name="T38" fmla="*/ 310 w 594"/>
                <a:gd name="T39" fmla="*/ 65 h 594"/>
                <a:gd name="T40" fmla="*/ 310 w 594"/>
                <a:gd name="T41" fmla="*/ 169 h 594"/>
                <a:gd name="T42" fmla="*/ 310 w 594"/>
                <a:gd name="T43" fmla="*/ 318 h 594"/>
                <a:gd name="T44" fmla="*/ 396 w 594"/>
                <a:gd name="T45" fmla="*/ 413 h 594"/>
                <a:gd name="T46" fmla="*/ 310 w 594"/>
                <a:gd name="T47" fmla="*/ 434 h 594"/>
                <a:gd name="T48" fmla="*/ 310 w 594"/>
                <a:gd name="T49" fmla="*/ 544 h 594"/>
                <a:gd name="T50" fmla="*/ 283 w 594"/>
                <a:gd name="T51" fmla="*/ 435 h 594"/>
                <a:gd name="T52" fmla="*/ 217 w 594"/>
                <a:gd name="T53" fmla="*/ 445 h 594"/>
                <a:gd name="T54" fmla="*/ 283 w 594"/>
                <a:gd name="T55" fmla="*/ 318 h 594"/>
                <a:gd name="T56" fmla="*/ 202 w 594"/>
                <a:gd name="T57" fmla="*/ 415 h 594"/>
                <a:gd name="T58" fmla="*/ 283 w 594"/>
                <a:gd name="T59" fmla="*/ 318 h 594"/>
                <a:gd name="T60" fmla="*/ 213 w 594"/>
                <a:gd name="T61" fmla="*/ 157 h 594"/>
                <a:gd name="T62" fmla="*/ 283 w 594"/>
                <a:gd name="T63" fmla="*/ 169 h 594"/>
                <a:gd name="T64" fmla="*/ 283 w 594"/>
                <a:gd name="T65" fmla="*/ 201 h 594"/>
                <a:gd name="T66" fmla="*/ 176 w 594"/>
                <a:gd name="T67" fmla="*/ 291 h 594"/>
                <a:gd name="T68" fmla="*/ 199 w 594"/>
                <a:gd name="T69" fmla="*/ 187 h 594"/>
                <a:gd name="T70" fmla="*/ 421 w 594"/>
                <a:gd name="T71" fmla="*/ 291 h 594"/>
                <a:gd name="T72" fmla="*/ 310 w 594"/>
                <a:gd name="T73" fmla="*/ 201 h 594"/>
                <a:gd name="T74" fmla="*/ 421 w 594"/>
                <a:gd name="T75" fmla="*/ 277 h 594"/>
                <a:gd name="T76" fmla="*/ 0 w 594"/>
                <a:gd name="T77" fmla="*/ 297 h 594"/>
                <a:gd name="T78" fmla="*/ 594 w 594"/>
                <a:gd name="T79" fmla="*/ 297 h 5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94" h="594">
                  <a:moveTo>
                    <a:pt x="475" y="120"/>
                  </a:moveTo>
                  <a:cubicBezTo>
                    <a:pt x="455" y="132"/>
                    <a:pt x="435" y="141"/>
                    <a:pt x="416" y="148"/>
                  </a:cubicBezTo>
                  <a:cubicBezTo>
                    <a:pt x="393" y="105"/>
                    <a:pt x="365" y="72"/>
                    <a:pt x="343" y="50"/>
                  </a:cubicBezTo>
                  <a:cubicBezTo>
                    <a:pt x="395" y="60"/>
                    <a:pt x="440" y="85"/>
                    <a:pt x="475" y="120"/>
                  </a:cubicBezTo>
                  <a:close/>
                  <a:moveTo>
                    <a:pt x="455" y="291"/>
                  </a:moveTo>
                  <a:cubicBezTo>
                    <a:pt x="454" y="285"/>
                    <a:pt x="454" y="280"/>
                    <a:pt x="454" y="274"/>
                  </a:cubicBezTo>
                  <a:cubicBezTo>
                    <a:pt x="451" y="239"/>
                    <a:pt x="442" y="207"/>
                    <a:pt x="430" y="178"/>
                  </a:cubicBezTo>
                  <a:cubicBezTo>
                    <a:pt x="452" y="170"/>
                    <a:pt x="475" y="159"/>
                    <a:pt x="498" y="146"/>
                  </a:cubicBezTo>
                  <a:cubicBezTo>
                    <a:pt x="528" y="187"/>
                    <a:pt x="546" y="237"/>
                    <a:pt x="548" y="291"/>
                  </a:cubicBezTo>
                  <a:lnTo>
                    <a:pt x="455" y="291"/>
                  </a:lnTo>
                  <a:close/>
                  <a:moveTo>
                    <a:pt x="428" y="424"/>
                  </a:moveTo>
                  <a:cubicBezTo>
                    <a:pt x="443" y="388"/>
                    <a:pt x="452" y="353"/>
                    <a:pt x="454" y="318"/>
                  </a:cubicBezTo>
                  <a:lnTo>
                    <a:pt x="547" y="318"/>
                  </a:lnTo>
                  <a:cubicBezTo>
                    <a:pt x="543" y="369"/>
                    <a:pt x="523" y="416"/>
                    <a:pt x="493" y="454"/>
                  </a:cubicBezTo>
                  <a:cubicBezTo>
                    <a:pt x="471" y="441"/>
                    <a:pt x="449" y="431"/>
                    <a:pt x="428" y="424"/>
                  </a:cubicBezTo>
                  <a:close/>
                  <a:moveTo>
                    <a:pt x="414" y="454"/>
                  </a:moveTo>
                  <a:cubicBezTo>
                    <a:pt x="432" y="460"/>
                    <a:pt x="451" y="469"/>
                    <a:pt x="470" y="479"/>
                  </a:cubicBezTo>
                  <a:cubicBezTo>
                    <a:pt x="438" y="508"/>
                    <a:pt x="400" y="530"/>
                    <a:pt x="357" y="540"/>
                  </a:cubicBezTo>
                  <a:cubicBezTo>
                    <a:pt x="380" y="512"/>
                    <a:pt x="399" y="483"/>
                    <a:pt x="414" y="454"/>
                  </a:cubicBezTo>
                  <a:close/>
                  <a:moveTo>
                    <a:pt x="185" y="455"/>
                  </a:moveTo>
                  <a:cubicBezTo>
                    <a:pt x="200" y="484"/>
                    <a:pt x="219" y="513"/>
                    <a:pt x="243" y="541"/>
                  </a:cubicBezTo>
                  <a:cubicBezTo>
                    <a:pt x="199" y="532"/>
                    <a:pt x="160" y="511"/>
                    <a:pt x="128" y="482"/>
                  </a:cubicBezTo>
                  <a:cubicBezTo>
                    <a:pt x="142" y="473"/>
                    <a:pt x="161" y="464"/>
                    <a:pt x="185" y="455"/>
                  </a:cubicBezTo>
                  <a:close/>
                  <a:moveTo>
                    <a:pt x="143" y="318"/>
                  </a:moveTo>
                  <a:cubicBezTo>
                    <a:pt x="146" y="354"/>
                    <a:pt x="155" y="389"/>
                    <a:pt x="170" y="425"/>
                  </a:cubicBezTo>
                  <a:cubicBezTo>
                    <a:pt x="142" y="436"/>
                    <a:pt x="120" y="448"/>
                    <a:pt x="105" y="457"/>
                  </a:cubicBezTo>
                  <a:cubicBezTo>
                    <a:pt x="73" y="419"/>
                    <a:pt x="52" y="371"/>
                    <a:pt x="48" y="318"/>
                  </a:cubicBezTo>
                  <a:lnTo>
                    <a:pt x="143" y="318"/>
                  </a:lnTo>
                  <a:close/>
                  <a:moveTo>
                    <a:pt x="167" y="176"/>
                  </a:moveTo>
                  <a:cubicBezTo>
                    <a:pt x="155" y="205"/>
                    <a:pt x="146" y="237"/>
                    <a:pt x="143" y="272"/>
                  </a:cubicBezTo>
                  <a:cubicBezTo>
                    <a:pt x="143" y="278"/>
                    <a:pt x="143" y="284"/>
                    <a:pt x="142" y="291"/>
                  </a:cubicBezTo>
                  <a:lnTo>
                    <a:pt x="47" y="291"/>
                  </a:lnTo>
                  <a:cubicBezTo>
                    <a:pt x="48" y="235"/>
                    <a:pt x="68" y="183"/>
                    <a:pt x="100" y="142"/>
                  </a:cubicBezTo>
                  <a:cubicBezTo>
                    <a:pt x="114" y="152"/>
                    <a:pt x="137" y="164"/>
                    <a:pt x="167" y="176"/>
                  </a:cubicBezTo>
                  <a:close/>
                  <a:moveTo>
                    <a:pt x="181" y="147"/>
                  </a:moveTo>
                  <a:cubicBezTo>
                    <a:pt x="155" y="137"/>
                    <a:pt x="136" y="126"/>
                    <a:pt x="122" y="117"/>
                  </a:cubicBezTo>
                  <a:cubicBezTo>
                    <a:pt x="157" y="83"/>
                    <a:pt x="202" y="60"/>
                    <a:pt x="252" y="50"/>
                  </a:cubicBezTo>
                  <a:cubicBezTo>
                    <a:pt x="230" y="72"/>
                    <a:pt x="203" y="105"/>
                    <a:pt x="181" y="147"/>
                  </a:cubicBezTo>
                  <a:close/>
                  <a:moveTo>
                    <a:pt x="310" y="169"/>
                  </a:moveTo>
                  <a:lnTo>
                    <a:pt x="310" y="65"/>
                  </a:lnTo>
                  <a:cubicBezTo>
                    <a:pt x="329" y="82"/>
                    <a:pt x="359" y="115"/>
                    <a:pt x="384" y="158"/>
                  </a:cubicBezTo>
                  <a:cubicBezTo>
                    <a:pt x="358" y="165"/>
                    <a:pt x="333" y="168"/>
                    <a:pt x="310" y="169"/>
                  </a:cubicBezTo>
                  <a:close/>
                  <a:moveTo>
                    <a:pt x="310" y="401"/>
                  </a:moveTo>
                  <a:lnTo>
                    <a:pt x="310" y="318"/>
                  </a:lnTo>
                  <a:lnTo>
                    <a:pt x="420" y="318"/>
                  </a:lnTo>
                  <a:cubicBezTo>
                    <a:pt x="418" y="350"/>
                    <a:pt x="410" y="381"/>
                    <a:pt x="396" y="413"/>
                  </a:cubicBezTo>
                  <a:cubicBezTo>
                    <a:pt x="366" y="405"/>
                    <a:pt x="337" y="402"/>
                    <a:pt x="310" y="401"/>
                  </a:cubicBezTo>
                  <a:close/>
                  <a:moveTo>
                    <a:pt x="310" y="434"/>
                  </a:moveTo>
                  <a:cubicBezTo>
                    <a:pt x="332" y="435"/>
                    <a:pt x="356" y="438"/>
                    <a:pt x="382" y="444"/>
                  </a:cubicBezTo>
                  <a:cubicBezTo>
                    <a:pt x="364" y="477"/>
                    <a:pt x="340" y="511"/>
                    <a:pt x="310" y="544"/>
                  </a:cubicBezTo>
                  <a:lnTo>
                    <a:pt x="310" y="434"/>
                  </a:lnTo>
                  <a:close/>
                  <a:moveTo>
                    <a:pt x="283" y="435"/>
                  </a:moveTo>
                  <a:lnTo>
                    <a:pt x="283" y="537"/>
                  </a:lnTo>
                  <a:cubicBezTo>
                    <a:pt x="256" y="506"/>
                    <a:pt x="234" y="475"/>
                    <a:pt x="217" y="445"/>
                  </a:cubicBezTo>
                  <a:cubicBezTo>
                    <a:pt x="237" y="440"/>
                    <a:pt x="259" y="436"/>
                    <a:pt x="283" y="435"/>
                  </a:cubicBezTo>
                  <a:close/>
                  <a:moveTo>
                    <a:pt x="283" y="318"/>
                  </a:moveTo>
                  <a:lnTo>
                    <a:pt x="283" y="401"/>
                  </a:lnTo>
                  <a:cubicBezTo>
                    <a:pt x="253" y="403"/>
                    <a:pt x="226" y="408"/>
                    <a:pt x="202" y="415"/>
                  </a:cubicBezTo>
                  <a:cubicBezTo>
                    <a:pt x="188" y="382"/>
                    <a:pt x="180" y="350"/>
                    <a:pt x="177" y="318"/>
                  </a:cubicBezTo>
                  <a:lnTo>
                    <a:pt x="283" y="318"/>
                  </a:lnTo>
                  <a:close/>
                  <a:moveTo>
                    <a:pt x="283" y="169"/>
                  </a:moveTo>
                  <a:cubicBezTo>
                    <a:pt x="257" y="167"/>
                    <a:pt x="234" y="163"/>
                    <a:pt x="213" y="157"/>
                  </a:cubicBezTo>
                  <a:cubicBezTo>
                    <a:pt x="235" y="117"/>
                    <a:pt x="263" y="86"/>
                    <a:pt x="283" y="67"/>
                  </a:cubicBezTo>
                  <a:lnTo>
                    <a:pt x="283" y="169"/>
                  </a:lnTo>
                  <a:close/>
                  <a:moveTo>
                    <a:pt x="199" y="187"/>
                  </a:moveTo>
                  <a:cubicBezTo>
                    <a:pt x="224" y="194"/>
                    <a:pt x="252" y="199"/>
                    <a:pt x="283" y="201"/>
                  </a:cubicBezTo>
                  <a:lnTo>
                    <a:pt x="283" y="291"/>
                  </a:lnTo>
                  <a:lnTo>
                    <a:pt x="176" y="291"/>
                  </a:lnTo>
                  <a:cubicBezTo>
                    <a:pt x="176" y="285"/>
                    <a:pt x="176" y="280"/>
                    <a:pt x="177" y="275"/>
                  </a:cubicBezTo>
                  <a:cubicBezTo>
                    <a:pt x="179" y="243"/>
                    <a:pt x="187" y="213"/>
                    <a:pt x="199" y="187"/>
                  </a:cubicBezTo>
                  <a:close/>
                  <a:moveTo>
                    <a:pt x="421" y="277"/>
                  </a:moveTo>
                  <a:cubicBezTo>
                    <a:pt x="421" y="281"/>
                    <a:pt x="421" y="286"/>
                    <a:pt x="421" y="291"/>
                  </a:cubicBezTo>
                  <a:lnTo>
                    <a:pt x="310" y="291"/>
                  </a:lnTo>
                  <a:lnTo>
                    <a:pt x="310" y="201"/>
                  </a:lnTo>
                  <a:cubicBezTo>
                    <a:pt x="338" y="201"/>
                    <a:pt x="367" y="197"/>
                    <a:pt x="398" y="188"/>
                  </a:cubicBezTo>
                  <a:cubicBezTo>
                    <a:pt x="410" y="215"/>
                    <a:pt x="418" y="244"/>
                    <a:pt x="421" y="277"/>
                  </a:cubicBezTo>
                  <a:close/>
                  <a:moveTo>
                    <a:pt x="297" y="0"/>
                  </a:moveTo>
                  <a:cubicBezTo>
                    <a:pt x="133" y="0"/>
                    <a:pt x="0" y="133"/>
                    <a:pt x="0" y="297"/>
                  </a:cubicBezTo>
                  <a:cubicBezTo>
                    <a:pt x="0" y="461"/>
                    <a:pt x="133" y="594"/>
                    <a:pt x="297" y="594"/>
                  </a:cubicBezTo>
                  <a:cubicBezTo>
                    <a:pt x="461" y="594"/>
                    <a:pt x="594" y="461"/>
                    <a:pt x="594" y="297"/>
                  </a:cubicBezTo>
                  <a:cubicBezTo>
                    <a:pt x="594" y="133"/>
                    <a:pt x="461" y="0"/>
                    <a:pt x="297" y="0"/>
                  </a:cubicBezTo>
                  <a:close/>
                </a:path>
              </a:pathLst>
            </a:custGeom>
            <a:solidFill>
              <a:schemeClr val="bg1"/>
            </a:solidFill>
            <a:ln>
              <a:noFill/>
            </a:ln>
          </p:spPr>
          <p:txBody>
            <a:bodyPr vert="horz" wrap="square" lIns="91158" tIns="45578" rIns="91158" bIns="45578" numCol="1" anchor="t" anchorCtr="0" compatLnSpc="1">
              <a:prstTxWarp prst="textNoShape">
                <a:avLst/>
              </a:prstTxWarp>
            </a:bodyPr>
            <a:lstStyle/>
            <a:p>
              <a:endParaRPr lang="en-US" sz="1997"/>
            </a:p>
          </p:txBody>
        </p:sp>
      </p:grpSp>
      <p:sp>
        <p:nvSpPr>
          <p:cNvPr id="60" name="稻壳儿_刀客儿出品_14">
            <a:extLst>
              <a:ext uri="{FF2B5EF4-FFF2-40B4-BE49-F238E27FC236}">
                <a16:creationId xmlns:a16="http://schemas.microsoft.com/office/drawing/2014/main" id="{BDF4F8AF-ACCE-47DB-B1B8-FA9D07091F7D}"/>
              </a:ext>
            </a:extLst>
          </p:cNvPr>
          <p:cNvSpPr txBox="1"/>
          <p:nvPr/>
        </p:nvSpPr>
        <p:spPr>
          <a:xfrm>
            <a:off x="4054723" y="509272"/>
            <a:ext cx="4082553" cy="584775"/>
          </a:xfrm>
          <a:prstGeom prst="rect">
            <a:avLst/>
          </a:prstGeom>
          <a:noFill/>
        </p:spPr>
        <p:txBody>
          <a:bodyPr wrap="none" rtlCol="0">
            <a:spAutoFit/>
          </a:bodyPr>
          <a:lstStyle>
            <a:defPPr>
              <a:defRPr lang="en-US"/>
            </a:defPPr>
            <a:lvl1pPr algn="ctr">
              <a:defRPr sz="3200">
                <a:latin typeface="+mj-ea"/>
                <a:ea typeface="+mj-ea"/>
              </a:defRPr>
            </a:lvl1pPr>
          </a:lstStyle>
          <a:p>
            <a:r>
              <a:rPr lang="zh-CN" altLang="en-US" dirty="0"/>
              <a:t>在这里</a:t>
            </a:r>
            <a:r>
              <a:rPr lang="zh-CN" altLang="en-US"/>
              <a:t>添加标题</a:t>
            </a:r>
            <a:endParaRPr lang="en-US" dirty="0"/>
          </a:p>
        </p:txBody>
      </p:sp>
      <p:sp>
        <p:nvSpPr>
          <p:cNvPr id="61" name="稻壳儿_刀客儿出品_15">
            <a:extLst>
              <a:ext uri="{FF2B5EF4-FFF2-40B4-BE49-F238E27FC236}">
                <a16:creationId xmlns:a16="http://schemas.microsoft.com/office/drawing/2014/main" id="{3C020F5B-DCED-4A8D-BDB9-1342B20F6008}"/>
              </a:ext>
            </a:extLst>
          </p:cNvPr>
          <p:cNvSpPr txBox="1"/>
          <p:nvPr/>
        </p:nvSpPr>
        <p:spPr>
          <a:xfrm>
            <a:off x="3291619" y="1031741"/>
            <a:ext cx="5608761" cy="307777"/>
          </a:xfrm>
          <a:prstGeom prst="rect">
            <a:avLst/>
          </a:prstGeom>
          <a:noFill/>
        </p:spPr>
        <p:txBody>
          <a:bodyPr wrap="none" rtlCol="0">
            <a:spAutoFit/>
          </a:bodyPr>
          <a:lstStyle>
            <a:defPPr>
              <a:defRPr lang="en-US"/>
            </a:defPPr>
            <a:lvl1pPr algn="ctr">
              <a:defRPr sz="1400"/>
            </a:lvl1pPr>
          </a:lstStyle>
          <a:p>
            <a:r>
              <a:rPr lang="en-US" altLang="zh-CN" dirty="0"/>
              <a:t>Lorem ipsum dolor </a:t>
            </a:r>
            <a:r>
              <a:rPr lang="en-US" altLang="zh-CN"/>
              <a:t>sit amet, consectetuer adipiscing elit.</a:t>
            </a:r>
            <a:endParaRPr lang="en-US" dirty="0"/>
          </a:p>
        </p:txBody>
      </p:sp>
    </p:spTree>
    <p:extLst>
      <p:ext uri="{BB962C8B-B14F-4D97-AF65-F5344CB8AC3E}">
        <p14:creationId xmlns:p14="http://schemas.microsoft.com/office/powerpoint/2010/main" val="282791078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nodeType="withEffect">
                                  <p:stCondLst>
                                    <p:cond delay="0"/>
                                  </p:stCondLst>
                                  <p:childTnLst>
                                    <p:set>
                                      <p:cBhvr>
                                        <p:cTn id="9" dur="1" fill="hold">
                                          <p:stCondLst>
                                            <p:cond delay="0"/>
                                          </p:stCondLst>
                                        </p:cTn>
                                        <p:tgtEl>
                                          <p:spTgt spid="77"/>
                                        </p:tgtEl>
                                        <p:attrNameLst>
                                          <p:attrName>style.visibility</p:attrName>
                                        </p:attrNameLst>
                                      </p:cBhvr>
                                      <p:to>
                                        <p:strVal val="visible"/>
                                      </p:to>
                                    </p:set>
                                    <p:animEffect transition="in" filter="fade">
                                      <p:cBhvr>
                                        <p:cTn id="10" dur="500"/>
                                        <p:tgtEl>
                                          <p:spTgt spid="77"/>
                                        </p:tgtEl>
                                      </p:cBhvr>
                                    </p:animEffect>
                                  </p:childTnLst>
                                </p:cTn>
                              </p:par>
                              <p:par>
                                <p:cTn id="11" presetID="10" presetClass="entr" presetSubtype="0" fill="hold" nodeType="withEffect">
                                  <p:stCondLst>
                                    <p:cond delay="0"/>
                                  </p:stCondLst>
                                  <p:childTnLst>
                                    <p:set>
                                      <p:cBhvr>
                                        <p:cTn id="12" dur="1" fill="hold">
                                          <p:stCondLst>
                                            <p:cond delay="0"/>
                                          </p:stCondLst>
                                        </p:cTn>
                                        <p:tgtEl>
                                          <p:spTgt spid="78"/>
                                        </p:tgtEl>
                                        <p:attrNameLst>
                                          <p:attrName>style.visibility</p:attrName>
                                        </p:attrNameLst>
                                      </p:cBhvr>
                                      <p:to>
                                        <p:strVal val="visible"/>
                                      </p:to>
                                    </p:set>
                                    <p:animEffect transition="in" filter="fade">
                                      <p:cBhvr>
                                        <p:cTn id="13" dur="500"/>
                                        <p:tgtEl>
                                          <p:spTgt spid="78"/>
                                        </p:tgtEl>
                                      </p:cBhvr>
                                    </p:animEffect>
                                  </p:childTnLst>
                                </p:cTn>
                              </p:par>
                              <p:par>
                                <p:cTn id="14" presetID="10" presetClass="entr" presetSubtype="0" fill="hold"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par>
                                <p:cTn id="17" presetID="10" presetClass="entr" presetSubtype="0" fill="hold" nodeType="withEffect">
                                  <p:stCondLst>
                                    <p:cond delay="0"/>
                                  </p:stCondLst>
                                  <p:childTnLst>
                                    <p:set>
                                      <p:cBhvr>
                                        <p:cTn id="18" dur="1" fill="hold">
                                          <p:stCondLst>
                                            <p:cond delay="0"/>
                                          </p:stCondLst>
                                        </p:cTn>
                                        <p:tgtEl>
                                          <p:spTgt spid="81"/>
                                        </p:tgtEl>
                                        <p:attrNameLst>
                                          <p:attrName>style.visibility</p:attrName>
                                        </p:attrNameLst>
                                      </p:cBhvr>
                                      <p:to>
                                        <p:strVal val="visible"/>
                                      </p:to>
                                    </p:set>
                                    <p:animEffect transition="in" filter="fade">
                                      <p:cBhvr>
                                        <p:cTn id="19" dur="500"/>
                                        <p:tgtEl>
                                          <p:spTgt spid="81"/>
                                        </p:tgtEl>
                                      </p:cBhvr>
                                    </p:animEffect>
                                  </p:childTnLst>
                                </p:cTn>
                              </p:par>
                              <p:par>
                                <p:cTn id="20" presetID="10" presetClass="entr" presetSubtype="0" fill="hold" nodeType="with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500"/>
                                        <p:tgtEl>
                                          <p:spTgt spid="5"/>
                                        </p:tgtEl>
                                      </p:cBhvr>
                                    </p:animEffect>
                                  </p:childTnLst>
                                </p:cTn>
                              </p:par>
                              <p:par>
                                <p:cTn id="23" presetID="10" presetClass="entr" presetSubtype="0" fill="hold" nodeType="withEffect">
                                  <p:stCondLst>
                                    <p:cond delay="0"/>
                                  </p:stCondLst>
                                  <p:childTnLst>
                                    <p:set>
                                      <p:cBhvr>
                                        <p:cTn id="24" dur="1" fill="hold">
                                          <p:stCondLst>
                                            <p:cond delay="0"/>
                                          </p:stCondLst>
                                        </p:cTn>
                                        <p:tgtEl>
                                          <p:spTgt spid="2"/>
                                        </p:tgtEl>
                                        <p:attrNameLst>
                                          <p:attrName>style.visibility</p:attrName>
                                        </p:attrNameLst>
                                      </p:cBhvr>
                                      <p:to>
                                        <p:strVal val="visible"/>
                                      </p:to>
                                    </p:set>
                                    <p:animEffect transition="in" filter="fade">
                                      <p:cBhvr>
                                        <p:cTn id="25"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稻壳儿_刀客儿出品_1">
            <a:extLst>
              <a:ext uri="{FF2B5EF4-FFF2-40B4-BE49-F238E27FC236}">
                <a16:creationId xmlns:a16="http://schemas.microsoft.com/office/drawing/2014/main" id="{85DAECF0-FD0A-47F1-8DD6-9331B9186266}"/>
              </a:ext>
            </a:extLst>
          </p:cNvPr>
          <p:cNvSpPr/>
          <p:nvPr/>
        </p:nvSpPr>
        <p:spPr>
          <a:xfrm>
            <a:off x="2529840" y="1549400"/>
            <a:ext cx="7132320" cy="3759200"/>
          </a:xfrm>
          <a:prstGeom prst="roundRect">
            <a:avLst>
              <a:gd name="adj" fmla="val 5586"/>
            </a:avLst>
          </a:prstGeom>
          <a:solidFill>
            <a:schemeClr val="bg1"/>
          </a:solidFill>
          <a:ln>
            <a:noFill/>
          </a:ln>
          <a:effectLst>
            <a:outerShdw blurRad="317500" dist="101477" dir="2699999" rotWithShape="0">
              <a:scrgbClr r="0" g="0" b="0">
                <a:alpha val="15000"/>
              </a:scrgbClr>
            </a:outerShdw>
          </a:effectLst>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lstStyle/>
          <a:p>
            <a:pPr algn="ctr"/>
            <a:endParaRPr lang="en-US"/>
          </a:p>
        </p:txBody>
      </p:sp>
      <p:sp>
        <p:nvSpPr>
          <p:cNvPr id="6" name="稻壳儿_刀客儿出品_2">
            <a:extLst>
              <a:ext uri="{FF2B5EF4-FFF2-40B4-BE49-F238E27FC236}">
                <a16:creationId xmlns:a16="http://schemas.microsoft.com/office/drawing/2014/main" id="{B4E98E20-025A-4552-9415-B0B81673C5C3}"/>
              </a:ext>
            </a:extLst>
          </p:cNvPr>
          <p:cNvSpPr txBox="1"/>
          <p:nvPr/>
        </p:nvSpPr>
        <p:spPr>
          <a:xfrm>
            <a:off x="4772561" y="2995724"/>
            <a:ext cx="2646878" cy="830997"/>
          </a:xfrm>
          <a:prstGeom prst="rect">
            <a:avLst/>
          </a:prstGeom>
          <a:noFill/>
        </p:spPr>
        <p:txBody>
          <a:bodyPr wrap="none" lIns="90000" tIns="46800" rIns="90000" bIns="46800" rtlCol="0">
            <a:spAutoFit/>
          </a:bodyPr>
          <a:lstStyle/>
          <a:p>
            <a:pPr algn="ctr"/>
            <a:r>
              <a:rPr lang="zh-CN" altLang="en-US" sz="4800" dirty="0">
                <a:solidFill>
                  <a:schemeClr val="accent1"/>
                </a:solidFill>
                <a:latin typeface="+mj-ea"/>
                <a:ea typeface="+mj-ea"/>
              </a:rPr>
              <a:t>添加标题</a:t>
            </a:r>
            <a:endParaRPr lang="en-US" sz="4800" dirty="0">
              <a:solidFill>
                <a:schemeClr val="accent1"/>
              </a:solidFill>
              <a:latin typeface="+mj-ea"/>
              <a:ea typeface="+mj-ea"/>
            </a:endParaRPr>
          </a:p>
        </p:txBody>
      </p:sp>
      <p:sp>
        <p:nvSpPr>
          <p:cNvPr id="7" name="稻壳儿_刀客儿出品_3">
            <a:extLst>
              <a:ext uri="{FF2B5EF4-FFF2-40B4-BE49-F238E27FC236}">
                <a16:creationId xmlns:a16="http://schemas.microsoft.com/office/drawing/2014/main" id="{9664EC55-54E3-4E91-9792-9FEED500FE5D}"/>
              </a:ext>
            </a:extLst>
          </p:cNvPr>
          <p:cNvSpPr txBox="1"/>
          <p:nvPr/>
        </p:nvSpPr>
        <p:spPr>
          <a:xfrm>
            <a:off x="5331860" y="2446032"/>
            <a:ext cx="1528280" cy="525401"/>
          </a:xfrm>
          <a:prstGeom prst="rect">
            <a:avLst/>
          </a:prstGeom>
          <a:noFill/>
        </p:spPr>
        <p:txBody>
          <a:bodyPr wrap="none" lIns="90000" tIns="46800" rIns="90000" bIns="46800" rtlCol="0">
            <a:spAutoFit/>
          </a:bodyPr>
          <a:lstStyle/>
          <a:p>
            <a:pPr algn="ctr"/>
            <a:r>
              <a:rPr lang="en-US" altLang="zh-CN" sz="2800" dirty="0">
                <a:solidFill>
                  <a:schemeClr val="tx1">
                    <a:lumMod val="85000"/>
                    <a:lumOff val="15000"/>
                  </a:schemeClr>
                </a:solidFill>
              </a:rPr>
              <a:t>PART.02</a:t>
            </a:r>
            <a:endParaRPr lang="en-US" sz="2800" dirty="0">
              <a:solidFill>
                <a:schemeClr val="tx1">
                  <a:lumMod val="85000"/>
                  <a:lumOff val="15000"/>
                </a:schemeClr>
              </a:solidFill>
            </a:endParaRPr>
          </a:p>
        </p:txBody>
      </p:sp>
      <p:sp>
        <p:nvSpPr>
          <p:cNvPr id="10" name="稻壳儿_刀客儿出品_4">
            <a:extLst>
              <a:ext uri="{FF2B5EF4-FFF2-40B4-BE49-F238E27FC236}">
                <a16:creationId xmlns:a16="http://schemas.microsoft.com/office/drawing/2014/main" id="{26B3FC2E-DA5F-432F-9DEB-7C4A8CFBB4FA}"/>
              </a:ext>
            </a:extLst>
          </p:cNvPr>
          <p:cNvSpPr txBox="1"/>
          <p:nvPr/>
        </p:nvSpPr>
        <p:spPr>
          <a:xfrm>
            <a:off x="3621297" y="3897659"/>
            <a:ext cx="4949406" cy="514308"/>
          </a:xfrm>
          <a:prstGeom prst="rect">
            <a:avLst/>
          </a:prstGeom>
          <a:noFill/>
        </p:spPr>
        <p:txBody>
          <a:bodyPr wrap="square" lIns="90000" tIns="46800" rIns="90000" bIns="46800" rtlCol="0">
            <a:spAutoFit/>
          </a:bodyPr>
          <a:lstStyle/>
          <a:p>
            <a:pPr algn="ctr">
              <a:lnSpc>
                <a:spcPct val="120000"/>
              </a:lnSpc>
            </a:pPr>
            <a:r>
              <a:rPr lang="en-US" sz="1200" dirty="0">
                <a:solidFill>
                  <a:schemeClr val="bg1">
                    <a:lumMod val="50000"/>
                  </a:schemeClr>
                </a:solidFill>
              </a:rPr>
              <a:t>Lorem ipsum dolor sit </a:t>
            </a:r>
            <a:r>
              <a:rPr lang="en-US" sz="1200" dirty="0" err="1">
                <a:solidFill>
                  <a:schemeClr val="bg1">
                    <a:lumMod val="50000"/>
                  </a:schemeClr>
                </a:solidFill>
              </a:rPr>
              <a:t>amet</a:t>
            </a:r>
            <a:r>
              <a:rPr lang="en-US" sz="1200" dirty="0">
                <a:solidFill>
                  <a:schemeClr val="bg1">
                    <a:lumMod val="50000"/>
                  </a:schemeClr>
                </a:solidFill>
              </a:rPr>
              <a:t>, </a:t>
            </a:r>
            <a:r>
              <a:rPr lang="en-US" sz="1200" dirty="0" err="1">
                <a:solidFill>
                  <a:schemeClr val="bg1">
                    <a:lumMod val="50000"/>
                  </a:schemeClr>
                </a:solidFill>
              </a:rPr>
              <a:t>consectetuer</a:t>
            </a:r>
            <a:r>
              <a:rPr lang="en-US" sz="1200" dirty="0">
                <a:solidFill>
                  <a:schemeClr val="bg1">
                    <a:lumMod val="50000"/>
                  </a:schemeClr>
                </a:solidFill>
              </a:rPr>
              <a:t> </a:t>
            </a:r>
            <a:r>
              <a:rPr lang="en-US" sz="1200" dirty="0" err="1">
                <a:solidFill>
                  <a:schemeClr val="bg1">
                    <a:lumMod val="50000"/>
                  </a:schemeClr>
                </a:solidFill>
              </a:rPr>
              <a:t>adipiscing</a:t>
            </a:r>
            <a:r>
              <a:rPr lang="en-US" sz="1200" dirty="0">
                <a:solidFill>
                  <a:schemeClr val="bg1">
                    <a:lumMod val="50000"/>
                  </a:schemeClr>
                </a:solidFill>
              </a:rPr>
              <a:t> </a:t>
            </a:r>
            <a:r>
              <a:rPr lang="en-US" sz="1200" dirty="0" err="1">
                <a:solidFill>
                  <a:schemeClr val="bg1">
                    <a:lumMod val="50000"/>
                  </a:schemeClr>
                </a:solidFill>
              </a:rPr>
              <a:t>elit</a:t>
            </a:r>
            <a:r>
              <a:rPr lang="en-US" sz="1200" dirty="0">
                <a:solidFill>
                  <a:schemeClr val="bg1">
                    <a:lumMod val="50000"/>
                  </a:schemeClr>
                </a:solidFill>
              </a:rPr>
              <a:t>. Maecenas </a:t>
            </a:r>
            <a:r>
              <a:rPr lang="en-US" sz="1200" dirty="0" err="1">
                <a:solidFill>
                  <a:schemeClr val="bg1">
                    <a:lumMod val="50000"/>
                  </a:schemeClr>
                </a:solidFill>
              </a:rPr>
              <a:t>porttitor</a:t>
            </a:r>
            <a:r>
              <a:rPr lang="en-US" sz="1200" dirty="0">
                <a:solidFill>
                  <a:schemeClr val="bg1">
                    <a:lumMod val="50000"/>
                  </a:schemeClr>
                </a:solidFill>
              </a:rPr>
              <a:t> </a:t>
            </a:r>
            <a:r>
              <a:rPr lang="en-US" sz="1200" dirty="0" err="1">
                <a:solidFill>
                  <a:schemeClr val="bg1">
                    <a:lumMod val="50000"/>
                  </a:schemeClr>
                </a:solidFill>
              </a:rPr>
              <a:t>congue</a:t>
            </a:r>
            <a:r>
              <a:rPr lang="en-US" sz="1200" dirty="0">
                <a:solidFill>
                  <a:schemeClr val="bg1">
                    <a:lumMod val="50000"/>
                  </a:schemeClr>
                </a:solidFill>
              </a:rPr>
              <a:t> </a:t>
            </a:r>
            <a:r>
              <a:rPr lang="en-US" sz="1200" dirty="0" err="1">
                <a:solidFill>
                  <a:schemeClr val="bg1">
                    <a:lumMod val="50000"/>
                  </a:schemeClr>
                </a:solidFill>
              </a:rPr>
              <a:t>massa</a:t>
            </a:r>
            <a:r>
              <a:rPr lang="en-US" sz="1200" dirty="0">
                <a:solidFill>
                  <a:schemeClr val="bg1">
                    <a:lumMod val="50000"/>
                  </a:schemeClr>
                </a:solidFill>
              </a:rPr>
              <a:t>.</a:t>
            </a:r>
          </a:p>
        </p:txBody>
      </p:sp>
    </p:spTree>
    <p:extLst>
      <p:ext uri="{BB962C8B-B14F-4D97-AF65-F5344CB8AC3E}">
        <p14:creationId xmlns:p14="http://schemas.microsoft.com/office/powerpoint/2010/main" val="228829999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barn(inVertical)">
                                      <p:cBhvr>
                                        <p:cTn id="10" dur="500"/>
                                        <p:tgtEl>
                                          <p:spTgt spid="6"/>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barn(inVertical)">
                                      <p:cBhvr>
                                        <p:cTn id="13" dur="500"/>
                                        <p:tgtEl>
                                          <p:spTgt spid="7"/>
                                        </p:tgtEl>
                                      </p:cBhvr>
                                    </p:animEffect>
                                  </p:childTnLst>
                                </p:cTn>
                              </p:par>
                              <p:par>
                                <p:cTn id="14" presetID="16" presetClass="entr" presetSubtype="21" fill="hold" grpId="0" nodeType="with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barn(inVertical)">
                                      <p:cBhvr>
                                        <p:cTn id="1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p:bldP spid="7" grpId="0"/>
      <p:bldP spid="1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稻壳儿_刀客儿出品_1"/>
          <p:cNvSpPr>
            <a:spLocks noChangeArrowheads="1"/>
          </p:cNvSpPr>
          <p:nvPr/>
        </p:nvSpPr>
        <p:spPr bwMode="auto">
          <a:xfrm>
            <a:off x="5908877" y="5850927"/>
            <a:ext cx="374246" cy="1001772"/>
          </a:xfrm>
          <a:prstGeom prst="rect">
            <a:avLst/>
          </a:prstGeom>
          <a:solidFill>
            <a:srgbClr val="E7EDED"/>
          </a:solidFill>
          <a:ln w="11113" cap="flat">
            <a:noFill/>
            <a:prstDash val="solid"/>
            <a:miter lim="800000"/>
            <a:headEnd/>
            <a:tailEnd/>
          </a:ln>
        </p:spPr>
        <p:txBody>
          <a:bodyPr vert="horz" wrap="square" lIns="90000" tIns="46800" rIns="90000" bIns="46800" numCol="1" anchor="t" anchorCtr="0" compatLnSpc="1">
            <a:prstTxWarp prst="textNoShape">
              <a:avLst/>
            </a:prstTxWarp>
          </a:bodyPr>
          <a:lstStyle/>
          <a:p>
            <a:endParaRPr lang="en-US" sz="1798"/>
          </a:p>
        </p:txBody>
      </p:sp>
      <p:sp>
        <p:nvSpPr>
          <p:cNvPr id="83" name="稻壳儿_刀客儿出品_2"/>
          <p:cNvSpPr>
            <a:spLocks/>
          </p:cNvSpPr>
          <p:nvPr/>
        </p:nvSpPr>
        <p:spPr bwMode="auto">
          <a:xfrm>
            <a:off x="5485487" y="1915672"/>
            <a:ext cx="1221026" cy="3935257"/>
          </a:xfrm>
          <a:custGeom>
            <a:avLst/>
            <a:gdLst>
              <a:gd name="T0" fmla="*/ 188 w 188"/>
              <a:gd name="T1" fmla="*/ 28 h 609"/>
              <a:gd name="T2" fmla="*/ 188 w 188"/>
              <a:gd name="T3" fmla="*/ 580 h 609"/>
              <a:gd name="T4" fmla="*/ 160 w 188"/>
              <a:gd name="T5" fmla="*/ 609 h 609"/>
              <a:gd name="T6" fmla="*/ 28 w 188"/>
              <a:gd name="T7" fmla="*/ 609 h 609"/>
              <a:gd name="T8" fmla="*/ 0 w 188"/>
              <a:gd name="T9" fmla="*/ 580 h 609"/>
              <a:gd name="T10" fmla="*/ 0 w 188"/>
              <a:gd name="T11" fmla="*/ 28 h 609"/>
              <a:gd name="T12" fmla="*/ 28 w 188"/>
              <a:gd name="T13" fmla="*/ 0 h 609"/>
              <a:gd name="T14" fmla="*/ 160 w 188"/>
              <a:gd name="T15" fmla="*/ 0 h 609"/>
              <a:gd name="T16" fmla="*/ 188 w 188"/>
              <a:gd name="T17" fmla="*/ 28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8" h="609">
                <a:moveTo>
                  <a:pt x="188" y="28"/>
                </a:moveTo>
                <a:cubicBezTo>
                  <a:pt x="188" y="580"/>
                  <a:pt x="188" y="580"/>
                  <a:pt x="188" y="580"/>
                </a:cubicBezTo>
                <a:cubicBezTo>
                  <a:pt x="188" y="596"/>
                  <a:pt x="176" y="609"/>
                  <a:pt x="160" y="609"/>
                </a:cubicBezTo>
                <a:cubicBezTo>
                  <a:pt x="28" y="609"/>
                  <a:pt x="28" y="609"/>
                  <a:pt x="28" y="609"/>
                </a:cubicBezTo>
                <a:cubicBezTo>
                  <a:pt x="12" y="609"/>
                  <a:pt x="0" y="596"/>
                  <a:pt x="0" y="580"/>
                </a:cubicBezTo>
                <a:cubicBezTo>
                  <a:pt x="0" y="28"/>
                  <a:pt x="0" y="28"/>
                  <a:pt x="0" y="28"/>
                </a:cubicBezTo>
                <a:cubicBezTo>
                  <a:pt x="0" y="13"/>
                  <a:pt x="12" y="0"/>
                  <a:pt x="28" y="0"/>
                </a:cubicBezTo>
                <a:cubicBezTo>
                  <a:pt x="160" y="0"/>
                  <a:pt x="160" y="0"/>
                  <a:pt x="160" y="0"/>
                </a:cubicBezTo>
                <a:cubicBezTo>
                  <a:pt x="176" y="0"/>
                  <a:pt x="188" y="13"/>
                  <a:pt x="188" y="28"/>
                </a:cubicBezTo>
              </a:path>
            </a:pathLst>
          </a:custGeom>
          <a:solidFill>
            <a:srgbClr val="D2DFE0"/>
          </a:solidFill>
          <a:ln>
            <a:noFill/>
          </a:ln>
        </p:spPr>
        <p:txBody>
          <a:bodyPr vert="horz" wrap="square" lIns="90000" tIns="46800" rIns="90000" bIns="46800" numCol="1" anchor="t" anchorCtr="0" compatLnSpc="1">
            <a:prstTxWarp prst="textNoShape">
              <a:avLst/>
            </a:prstTxWarp>
          </a:bodyPr>
          <a:lstStyle/>
          <a:p>
            <a:endParaRPr lang="en-US" sz="1798"/>
          </a:p>
        </p:txBody>
      </p:sp>
      <p:sp>
        <p:nvSpPr>
          <p:cNvPr id="93" name="稻壳儿_刀客儿出品_3"/>
          <p:cNvSpPr>
            <a:spLocks noChangeArrowheads="1"/>
          </p:cNvSpPr>
          <p:nvPr/>
        </p:nvSpPr>
        <p:spPr bwMode="auto">
          <a:xfrm>
            <a:off x="5908877" y="5850928"/>
            <a:ext cx="374246" cy="498995"/>
          </a:xfrm>
          <a:prstGeom prst="rect">
            <a:avLst/>
          </a:prstGeom>
          <a:solidFill>
            <a:srgbClr val="000000">
              <a:alpha val="10000"/>
            </a:srgbClr>
          </a:solidFill>
          <a:ln>
            <a:noFill/>
          </a:ln>
        </p:spPr>
        <p:txBody>
          <a:bodyPr vert="horz" wrap="square" lIns="90000" tIns="46800" rIns="90000" bIns="46800" numCol="1" anchor="t" anchorCtr="0" compatLnSpc="1">
            <a:prstTxWarp prst="textNoShape">
              <a:avLst/>
            </a:prstTxWarp>
          </a:bodyPr>
          <a:lstStyle/>
          <a:p>
            <a:endParaRPr lang="en-US" sz="1798"/>
          </a:p>
        </p:txBody>
      </p:sp>
      <p:sp>
        <p:nvSpPr>
          <p:cNvPr id="96" name="稻壳儿_刀客儿出品_4"/>
          <p:cNvSpPr>
            <a:spLocks/>
          </p:cNvSpPr>
          <p:nvPr/>
        </p:nvSpPr>
        <p:spPr bwMode="auto">
          <a:xfrm>
            <a:off x="6417324" y="4629902"/>
            <a:ext cx="1410039" cy="1130299"/>
          </a:xfrm>
          <a:custGeom>
            <a:avLst/>
            <a:gdLst>
              <a:gd name="T0" fmla="*/ 41 w 217"/>
              <a:gd name="T1" fmla="*/ 87 h 175"/>
              <a:gd name="T2" fmla="*/ 0 w 217"/>
              <a:gd name="T3" fmla="*/ 13 h 175"/>
              <a:gd name="T4" fmla="*/ 143 w 217"/>
              <a:gd name="T5" fmla="*/ 0 h 175"/>
              <a:gd name="T6" fmla="*/ 150 w 217"/>
              <a:gd name="T7" fmla="*/ 3 h 175"/>
              <a:gd name="T8" fmla="*/ 215 w 217"/>
              <a:gd name="T9" fmla="*/ 81 h 175"/>
              <a:gd name="T10" fmla="*/ 217 w 217"/>
              <a:gd name="T11" fmla="*/ 87 h 175"/>
              <a:gd name="T12" fmla="*/ 215 w 217"/>
              <a:gd name="T13" fmla="*/ 94 h 175"/>
              <a:gd name="T14" fmla="*/ 150 w 217"/>
              <a:gd name="T15" fmla="*/ 172 h 175"/>
              <a:gd name="T16" fmla="*/ 143 w 217"/>
              <a:gd name="T17" fmla="*/ 175 h 175"/>
              <a:gd name="T18" fmla="*/ 0 w 217"/>
              <a:gd name="T19" fmla="*/ 162 h 175"/>
              <a:gd name="T20" fmla="*/ 41 w 217"/>
              <a:gd name="T21" fmla="*/ 8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7" h="175">
                <a:moveTo>
                  <a:pt x="41" y="87"/>
                </a:moveTo>
                <a:cubicBezTo>
                  <a:pt x="41" y="56"/>
                  <a:pt x="25" y="29"/>
                  <a:pt x="0" y="13"/>
                </a:cubicBezTo>
                <a:cubicBezTo>
                  <a:pt x="143" y="0"/>
                  <a:pt x="143" y="0"/>
                  <a:pt x="143" y="0"/>
                </a:cubicBezTo>
                <a:cubicBezTo>
                  <a:pt x="146" y="0"/>
                  <a:pt x="148" y="1"/>
                  <a:pt x="150" y="3"/>
                </a:cubicBezTo>
                <a:cubicBezTo>
                  <a:pt x="215" y="81"/>
                  <a:pt x="215" y="81"/>
                  <a:pt x="215" y="81"/>
                </a:cubicBezTo>
                <a:cubicBezTo>
                  <a:pt x="216" y="82"/>
                  <a:pt x="217" y="85"/>
                  <a:pt x="217" y="87"/>
                </a:cubicBezTo>
                <a:cubicBezTo>
                  <a:pt x="217" y="90"/>
                  <a:pt x="216" y="93"/>
                  <a:pt x="215" y="94"/>
                </a:cubicBezTo>
                <a:cubicBezTo>
                  <a:pt x="150" y="172"/>
                  <a:pt x="150" y="172"/>
                  <a:pt x="150" y="172"/>
                </a:cubicBezTo>
                <a:cubicBezTo>
                  <a:pt x="148" y="174"/>
                  <a:pt x="146" y="175"/>
                  <a:pt x="143" y="175"/>
                </a:cubicBezTo>
                <a:cubicBezTo>
                  <a:pt x="0" y="162"/>
                  <a:pt x="0" y="162"/>
                  <a:pt x="0" y="162"/>
                </a:cubicBezTo>
                <a:cubicBezTo>
                  <a:pt x="25" y="146"/>
                  <a:pt x="41" y="119"/>
                  <a:pt x="41" y="87"/>
                </a:cubicBezTo>
                <a:close/>
              </a:path>
            </a:pathLst>
          </a:custGeom>
          <a:solidFill>
            <a:schemeClr val="accent3"/>
          </a:solidFill>
          <a:ln>
            <a:noFill/>
          </a:ln>
        </p:spPr>
        <p:txBody>
          <a:bodyPr vert="horz" wrap="square" lIns="90000" tIns="46800" rIns="90000" bIns="46800" numCol="1" anchor="t" anchorCtr="0" compatLnSpc="1">
            <a:prstTxWarp prst="textNoShape">
              <a:avLst/>
            </a:prstTxWarp>
          </a:bodyPr>
          <a:lstStyle/>
          <a:p>
            <a:endParaRPr lang="en-US" sz="1798"/>
          </a:p>
        </p:txBody>
      </p:sp>
      <p:sp>
        <p:nvSpPr>
          <p:cNvPr id="97" name="稻壳儿_刀客儿出品_5"/>
          <p:cNvSpPr>
            <a:spLocks/>
          </p:cNvSpPr>
          <p:nvPr/>
        </p:nvSpPr>
        <p:spPr bwMode="auto">
          <a:xfrm>
            <a:off x="6417323" y="3355952"/>
            <a:ext cx="1772946" cy="1122739"/>
          </a:xfrm>
          <a:custGeom>
            <a:avLst/>
            <a:gdLst>
              <a:gd name="T0" fmla="*/ 41 w 273"/>
              <a:gd name="T1" fmla="*/ 87 h 174"/>
              <a:gd name="T2" fmla="*/ 0 w 273"/>
              <a:gd name="T3" fmla="*/ 13 h 174"/>
              <a:gd name="T4" fmla="*/ 198 w 273"/>
              <a:gd name="T5" fmla="*/ 0 h 174"/>
              <a:gd name="T6" fmla="*/ 205 w 273"/>
              <a:gd name="T7" fmla="*/ 3 h 174"/>
              <a:gd name="T8" fmla="*/ 270 w 273"/>
              <a:gd name="T9" fmla="*/ 80 h 174"/>
              <a:gd name="T10" fmla="*/ 273 w 273"/>
              <a:gd name="T11" fmla="*/ 87 h 174"/>
              <a:gd name="T12" fmla="*/ 270 w 273"/>
              <a:gd name="T13" fmla="*/ 94 h 174"/>
              <a:gd name="T14" fmla="*/ 205 w 273"/>
              <a:gd name="T15" fmla="*/ 172 h 174"/>
              <a:gd name="T16" fmla="*/ 198 w 273"/>
              <a:gd name="T17" fmla="*/ 174 h 174"/>
              <a:gd name="T18" fmla="*/ 0 w 273"/>
              <a:gd name="T19" fmla="*/ 161 h 174"/>
              <a:gd name="T20" fmla="*/ 41 w 273"/>
              <a:gd name="T21" fmla="*/ 87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3" h="174">
                <a:moveTo>
                  <a:pt x="41" y="87"/>
                </a:moveTo>
                <a:cubicBezTo>
                  <a:pt x="41" y="56"/>
                  <a:pt x="25" y="28"/>
                  <a:pt x="0" y="13"/>
                </a:cubicBezTo>
                <a:cubicBezTo>
                  <a:pt x="198" y="0"/>
                  <a:pt x="198" y="0"/>
                  <a:pt x="198" y="0"/>
                </a:cubicBezTo>
                <a:cubicBezTo>
                  <a:pt x="201" y="0"/>
                  <a:pt x="203" y="1"/>
                  <a:pt x="205" y="3"/>
                </a:cubicBezTo>
                <a:cubicBezTo>
                  <a:pt x="270" y="80"/>
                  <a:pt x="270" y="80"/>
                  <a:pt x="270" y="80"/>
                </a:cubicBezTo>
                <a:cubicBezTo>
                  <a:pt x="271" y="82"/>
                  <a:pt x="273" y="84"/>
                  <a:pt x="273" y="87"/>
                </a:cubicBezTo>
                <a:cubicBezTo>
                  <a:pt x="273" y="90"/>
                  <a:pt x="271" y="92"/>
                  <a:pt x="270" y="94"/>
                </a:cubicBezTo>
                <a:cubicBezTo>
                  <a:pt x="205" y="172"/>
                  <a:pt x="205" y="172"/>
                  <a:pt x="205" y="172"/>
                </a:cubicBezTo>
                <a:cubicBezTo>
                  <a:pt x="203" y="173"/>
                  <a:pt x="201" y="174"/>
                  <a:pt x="198" y="174"/>
                </a:cubicBezTo>
                <a:cubicBezTo>
                  <a:pt x="0" y="161"/>
                  <a:pt x="0" y="161"/>
                  <a:pt x="0" y="161"/>
                </a:cubicBezTo>
                <a:cubicBezTo>
                  <a:pt x="25" y="146"/>
                  <a:pt x="41" y="118"/>
                  <a:pt x="41" y="87"/>
                </a:cubicBezTo>
                <a:close/>
              </a:path>
            </a:pathLst>
          </a:custGeom>
          <a:solidFill>
            <a:schemeClr val="accent2"/>
          </a:solidFill>
          <a:ln>
            <a:noFill/>
          </a:ln>
        </p:spPr>
        <p:txBody>
          <a:bodyPr vert="horz" wrap="square" lIns="90000" tIns="46800" rIns="90000" bIns="46800" numCol="1" anchor="t" anchorCtr="0" compatLnSpc="1">
            <a:prstTxWarp prst="textNoShape">
              <a:avLst/>
            </a:prstTxWarp>
          </a:bodyPr>
          <a:lstStyle/>
          <a:p>
            <a:endParaRPr lang="en-US" sz="1798"/>
          </a:p>
        </p:txBody>
      </p:sp>
      <p:sp>
        <p:nvSpPr>
          <p:cNvPr id="98" name="稻壳儿_刀客儿出品_6"/>
          <p:cNvSpPr>
            <a:spLocks/>
          </p:cNvSpPr>
          <p:nvPr/>
        </p:nvSpPr>
        <p:spPr bwMode="auto">
          <a:xfrm>
            <a:off x="4357079" y="4629902"/>
            <a:ext cx="1413819" cy="1130299"/>
          </a:xfrm>
          <a:custGeom>
            <a:avLst/>
            <a:gdLst>
              <a:gd name="T0" fmla="*/ 177 w 218"/>
              <a:gd name="T1" fmla="*/ 87 h 175"/>
              <a:gd name="T2" fmla="*/ 218 w 218"/>
              <a:gd name="T3" fmla="*/ 13 h 175"/>
              <a:gd name="T4" fmla="*/ 75 w 218"/>
              <a:gd name="T5" fmla="*/ 0 h 175"/>
              <a:gd name="T6" fmla="*/ 68 w 218"/>
              <a:gd name="T7" fmla="*/ 3 h 175"/>
              <a:gd name="T8" fmla="*/ 3 w 218"/>
              <a:gd name="T9" fmla="*/ 81 h 175"/>
              <a:gd name="T10" fmla="*/ 0 w 218"/>
              <a:gd name="T11" fmla="*/ 87 h 175"/>
              <a:gd name="T12" fmla="*/ 3 w 218"/>
              <a:gd name="T13" fmla="*/ 94 h 175"/>
              <a:gd name="T14" fmla="*/ 68 w 218"/>
              <a:gd name="T15" fmla="*/ 172 h 175"/>
              <a:gd name="T16" fmla="*/ 75 w 218"/>
              <a:gd name="T17" fmla="*/ 175 h 175"/>
              <a:gd name="T18" fmla="*/ 218 w 218"/>
              <a:gd name="T19" fmla="*/ 162 h 175"/>
              <a:gd name="T20" fmla="*/ 177 w 218"/>
              <a:gd name="T21" fmla="*/ 8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8" h="175">
                <a:moveTo>
                  <a:pt x="177" y="87"/>
                </a:moveTo>
                <a:cubicBezTo>
                  <a:pt x="177" y="56"/>
                  <a:pt x="193" y="29"/>
                  <a:pt x="218" y="13"/>
                </a:cubicBezTo>
                <a:cubicBezTo>
                  <a:pt x="75" y="0"/>
                  <a:pt x="75" y="0"/>
                  <a:pt x="75" y="0"/>
                </a:cubicBezTo>
                <a:cubicBezTo>
                  <a:pt x="72" y="0"/>
                  <a:pt x="70" y="1"/>
                  <a:pt x="68" y="3"/>
                </a:cubicBezTo>
                <a:cubicBezTo>
                  <a:pt x="3" y="81"/>
                  <a:pt x="3" y="81"/>
                  <a:pt x="3" y="81"/>
                </a:cubicBezTo>
                <a:cubicBezTo>
                  <a:pt x="1" y="82"/>
                  <a:pt x="0" y="85"/>
                  <a:pt x="0" y="87"/>
                </a:cubicBezTo>
                <a:cubicBezTo>
                  <a:pt x="0" y="90"/>
                  <a:pt x="1" y="93"/>
                  <a:pt x="3" y="94"/>
                </a:cubicBezTo>
                <a:cubicBezTo>
                  <a:pt x="68" y="172"/>
                  <a:pt x="68" y="172"/>
                  <a:pt x="68" y="172"/>
                </a:cubicBezTo>
                <a:cubicBezTo>
                  <a:pt x="70" y="174"/>
                  <a:pt x="72" y="175"/>
                  <a:pt x="75" y="175"/>
                </a:cubicBezTo>
                <a:cubicBezTo>
                  <a:pt x="218" y="162"/>
                  <a:pt x="218" y="162"/>
                  <a:pt x="218" y="162"/>
                </a:cubicBezTo>
                <a:cubicBezTo>
                  <a:pt x="193" y="146"/>
                  <a:pt x="177" y="119"/>
                  <a:pt x="177" y="87"/>
                </a:cubicBezTo>
                <a:close/>
              </a:path>
            </a:pathLst>
          </a:custGeom>
          <a:solidFill>
            <a:schemeClr val="accent3"/>
          </a:solidFill>
          <a:ln>
            <a:noFill/>
          </a:ln>
        </p:spPr>
        <p:txBody>
          <a:bodyPr vert="horz" wrap="square" lIns="90000" tIns="46800" rIns="90000" bIns="46800" numCol="1" anchor="t" anchorCtr="0" compatLnSpc="1">
            <a:prstTxWarp prst="textNoShape">
              <a:avLst/>
            </a:prstTxWarp>
          </a:bodyPr>
          <a:lstStyle/>
          <a:p>
            <a:endParaRPr lang="en-US" sz="1798"/>
          </a:p>
        </p:txBody>
      </p:sp>
      <p:sp>
        <p:nvSpPr>
          <p:cNvPr id="99" name="稻壳儿_刀客儿出品_7"/>
          <p:cNvSpPr>
            <a:spLocks/>
          </p:cNvSpPr>
          <p:nvPr/>
        </p:nvSpPr>
        <p:spPr bwMode="auto">
          <a:xfrm>
            <a:off x="3997954" y="3355952"/>
            <a:ext cx="1772946" cy="1122739"/>
          </a:xfrm>
          <a:custGeom>
            <a:avLst/>
            <a:gdLst>
              <a:gd name="T0" fmla="*/ 232 w 273"/>
              <a:gd name="T1" fmla="*/ 87 h 174"/>
              <a:gd name="T2" fmla="*/ 273 w 273"/>
              <a:gd name="T3" fmla="*/ 13 h 174"/>
              <a:gd name="T4" fmla="*/ 75 w 273"/>
              <a:gd name="T5" fmla="*/ 0 h 174"/>
              <a:gd name="T6" fmla="*/ 68 w 273"/>
              <a:gd name="T7" fmla="*/ 3 h 174"/>
              <a:gd name="T8" fmla="*/ 3 w 273"/>
              <a:gd name="T9" fmla="*/ 80 h 174"/>
              <a:gd name="T10" fmla="*/ 0 w 273"/>
              <a:gd name="T11" fmla="*/ 87 h 174"/>
              <a:gd name="T12" fmla="*/ 3 w 273"/>
              <a:gd name="T13" fmla="*/ 94 h 174"/>
              <a:gd name="T14" fmla="*/ 68 w 273"/>
              <a:gd name="T15" fmla="*/ 172 h 174"/>
              <a:gd name="T16" fmla="*/ 75 w 273"/>
              <a:gd name="T17" fmla="*/ 174 h 174"/>
              <a:gd name="T18" fmla="*/ 273 w 273"/>
              <a:gd name="T19" fmla="*/ 161 h 174"/>
              <a:gd name="T20" fmla="*/ 232 w 273"/>
              <a:gd name="T21" fmla="*/ 87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3" h="174">
                <a:moveTo>
                  <a:pt x="232" y="87"/>
                </a:moveTo>
                <a:cubicBezTo>
                  <a:pt x="232" y="56"/>
                  <a:pt x="248" y="28"/>
                  <a:pt x="273" y="13"/>
                </a:cubicBezTo>
                <a:cubicBezTo>
                  <a:pt x="75" y="0"/>
                  <a:pt x="75" y="0"/>
                  <a:pt x="75" y="0"/>
                </a:cubicBezTo>
                <a:cubicBezTo>
                  <a:pt x="72" y="0"/>
                  <a:pt x="70" y="1"/>
                  <a:pt x="68" y="3"/>
                </a:cubicBezTo>
                <a:cubicBezTo>
                  <a:pt x="3" y="80"/>
                  <a:pt x="3" y="80"/>
                  <a:pt x="3" y="80"/>
                </a:cubicBezTo>
                <a:cubicBezTo>
                  <a:pt x="1" y="82"/>
                  <a:pt x="0" y="84"/>
                  <a:pt x="0" y="87"/>
                </a:cubicBezTo>
                <a:cubicBezTo>
                  <a:pt x="0" y="90"/>
                  <a:pt x="1" y="92"/>
                  <a:pt x="3" y="94"/>
                </a:cubicBezTo>
                <a:cubicBezTo>
                  <a:pt x="68" y="172"/>
                  <a:pt x="68" y="172"/>
                  <a:pt x="68" y="172"/>
                </a:cubicBezTo>
                <a:cubicBezTo>
                  <a:pt x="70" y="173"/>
                  <a:pt x="72" y="174"/>
                  <a:pt x="75" y="174"/>
                </a:cubicBezTo>
                <a:cubicBezTo>
                  <a:pt x="273" y="161"/>
                  <a:pt x="273" y="161"/>
                  <a:pt x="273" y="161"/>
                </a:cubicBezTo>
                <a:cubicBezTo>
                  <a:pt x="248" y="146"/>
                  <a:pt x="232" y="118"/>
                  <a:pt x="232" y="87"/>
                </a:cubicBezTo>
                <a:close/>
              </a:path>
            </a:pathLst>
          </a:custGeom>
          <a:solidFill>
            <a:schemeClr val="accent2"/>
          </a:solidFill>
          <a:ln>
            <a:noFill/>
          </a:ln>
        </p:spPr>
        <p:txBody>
          <a:bodyPr vert="horz" wrap="square" lIns="90000" tIns="46800" rIns="90000" bIns="46800" numCol="1" anchor="t" anchorCtr="0" compatLnSpc="1">
            <a:prstTxWarp prst="textNoShape">
              <a:avLst/>
            </a:prstTxWarp>
          </a:bodyPr>
          <a:lstStyle/>
          <a:p>
            <a:endParaRPr lang="en-US" sz="1798"/>
          </a:p>
        </p:txBody>
      </p:sp>
      <p:sp>
        <p:nvSpPr>
          <p:cNvPr id="100" name="稻壳儿_刀客儿出品_8"/>
          <p:cNvSpPr>
            <a:spLocks/>
          </p:cNvSpPr>
          <p:nvPr/>
        </p:nvSpPr>
        <p:spPr bwMode="auto">
          <a:xfrm>
            <a:off x="6394642" y="2074442"/>
            <a:ext cx="2154752" cy="1134080"/>
          </a:xfrm>
          <a:custGeom>
            <a:avLst/>
            <a:gdLst>
              <a:gd name="T0" fmla="*/ 42 w 332"/>
              <a:gd name="T1" fmla="*/ 88 h 175"/>
              <a:gd name="T2" fmla="*/ 0 w 332"/>
              <a:gd name="T3" fmla="*/ 13 h 175"/>
              <a:gd name="T4" fmla="*/ 257 w 332"/>
              <a:gd name="T5" fmla="*/ 0 h 175"/>
              <a:gd name="T6" fmla="*/ 264 w 332"/>
              <a:gd name="T7" fmla="*/ 3 h 175"/>
              <a:gd name="T8" fmla="*/ 329 w 332"/>
              <a:gd name="T9" fmla="*/ 81 h 175"/>
              <a:gd name="T10" fmla="*/ 332 w 332"/>
              <a:gd name="T11" fmla="*/ 88 h 175"/>
              <a:gd name="T12" fmla="*/ 329 w 332"/>
              <a:gd name="T13" fmla="*/ 95 h 175"/>
              <a:gd name="T14" fmla="*/ 264 w 332"/>
              <a:gd name="T15" fmla="*/ 172 h 175"/>
              <a:gd name="T16" fmla="*/ 257 w 332"/>
              <a:gd name="T17" fmla="*/ 175 h 175"/>
              <a:gd name="T18" fmla="*/ 0 w 332"/>
              <a:gd name="T19" fmla="*/ 162 h 175"/>
              <a:gd name="T20" fmla="*/ 42 w 332"/>
              <a:gd name="T21" fmla="*/ 88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2" h="175">
                <a:moveTo>
                  <a:pt x="42" y="88"/>
                </a:moveTo>
                <a:cubicBezTo>
                  <a:pt x="42" y="56"/>
                  <a:pt x="25" y="29"/>
                  <a:pt x="0" y="13"/>
                </a:cubicBezTo>
                <a:cubicBezTo>
                  <a:pt x="257" y="0"/>
                  <a:pt x="257" y="0"/>
                  <a:pt x="257" y="0"/>
                </a:cubicBezTo>
                <a:cubicBezTo>
                  <a:pt x="260" y="0"/>
                  <a:pt x="262" y="1"/>
                  <a:pt x="264" y="3"/>
                </a:cubicBezTo>
                <a:cubicBezTo>
                  <a:pt x="329" y="81"/>
                  <a:pt x="329" y="81"/>
                  <a:pt x="329" y="81"/>
                </a:cubicBezTo>
                <a:cubicBezTo>
                  <a:pt x="331" y="82"/>
                  <a:pt x="332" y="85"/>
                  <a:pt x="332" y="88"/>
                </a:cubicBezTo>
                <a:cubicBezTo>
                  <a:pt x="332" y="90"/>
                  <a:pt x="331" y="93"/>
                  <a:pt x="329" y="95"/>
                </a:cubicBezTo>
                <a:cubicBezTo>
                  <a:pt x="264" y="172"/>
                  <a:pt x="264" y="172"/>
                  <a:pt x="264" y="172"/>
                </a:cubicBezTo>
                <a:cubicBezTo>
                  <a:pt x="262" y="174"/>
                  <a:pt x="260" y="175"/>
                  <a:pt x="257" y="175"/>
                </a:cubicBezTo>
                <a:cubicBezTo>
                  <a:pt x="0" y="162"/>
                  <a:pt x="0" y="162"/>
                  <a:pt x="0" y="162"/>
                </a:cubicBezTo>
                <a:cubicBezTo>
                  <a:pt x="25" y="147"/>
                  <a:pt x="42" y="119"/>
                  <a:pt x="42" y="88"/>
                </a:cubicBezTo>
                <a:close/>
              </a:path>
            </a:pathLst>
          </a:custGeom>
          <a:solidFill>
            <a:schemeClr val="accent4"/>
          </a:solidFill>
          <a:ln>
            <a:noFill/>
          </a:ln>
        </p:spPr>
        <p:txBody>
          <a:bodyPr vert="horz" wrap="square" lIns="90000" tIns="46800" rIns="90000" bIns="46800" numCol="1" anchor="t" anchorCtr="0" compatLnSpc="1">
            <a:prstTxWarp prst="textNoShape">
              <a:avLst/>
            </a:prstTxWarp>
          </a:bodyPr>
          <a:lstStyle/>
          <a:p>
            <a:endParaRPr lang="en-US" sz="1798"/>
          </a:p>
        </p:txBody>
      </p:sp>
      <p:sp>
        <p:nvSpPr>
          <p:cNvPr id="101" name="稻壳儿_刀客儿出品_9"/>
          <p:cNvSpPr>
            <a:spLocks/>
          </p:cNvSpPr>
          <p:nvPr/>
        </p:nvSpPr>
        <p:spPr bwMode="auto">
          <a:xfrm>
            <a:off x="3642608" y="2074442"/>
            <a:ext cx="2154752" cy="1134080"/>
          </a:xfrm>
          <a:custGeom>
            <a:avLst/>
            <a:gdLst>
              <a:gd name="T0" fmla="*/ 290 w 332"/>
              <a:gd name="T1" fmla="*/ 88 h 175"/>
              <a:gd name="T2" fmla="*/ 332 w 332"/>
              <a:gd name="T3" fmla="*/ 13 h 175"/>
              <a:gd name="T4" fmla="*/ 75 w 332"/>
              <a:gd name="T5" fmla="*/ 0 h 175"/>
              <a:gd name="T6" fmla="*/ 68 w 332"/>
              <a:gd name="T7" fmla="*/ 3 h 175"/>
              <a:gd name="T8" fmla="*/ 3 w 332"/>
              <a:gd name="T9" fmla="*/ 81 h 175"/>
              <a:gd name="T10" fmla="*/ 0 w 332"/>
              <a:gd name="T11" fmla="*/ 88 h 175"/>
              <a:gd name="T12" fmla="*/ 3 w 332"/>
              <a:gd name="T13" fmla="*/ 95 h 175"/>
              <a:gd name="T14" fmla="*/ 68 w 332"/>
              <a:gd name="T15" fmla="*/ 172 h 175"/>
              <a:gd name="T16" fmla="*/ 75 w 332"/>
              <a:gd name="T17" fmla="*/ 175 h 175"/>
              <a:gd name="T18" fmla="*/ 332 w 332"/>
              <a:gd name="T19" fmla="*/ 162 h 175"/>
              <a:gd name="T20" fmla="*/ 290 w 332"/>
              <a:gd name="T21" fmla="*/ 88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2" h="175">
                <a:moveTo>
                  <a:pt x="290" y="88"/>
                </a:moveTo>
                <a:cubicBezTo>
                  <a:pt x="290" y="56"/>
                  <a:pt x="307" y="29"/>
                  <a:pt x="332" y="13"/>
                </a:cubicBezTo>
                <a:cubicBezTo>
                  <a:pt x="75" y="0"/>
                  <a:pt x="75" y="0"/>
                  <a:pt x="75" y="0"/>
                </a:cubicBezTo>
                <a:cubicBezTo>
                  <a:pt x="72" y="0"/>
                  <a:pt x="70" y="1"/>
                  <a:pt x="68" y="3"/>
                </a:cubicBezTo>
                <a:cubicBezTo>
                  <a:pt x="3" y="81"/>
                  <a:pt x="3" y="81"/>
                  <a:pt x="3" y="81"/>
                </a:cubicBezTo>
                <a:cubicBezTo>
                  <a:pt x="1" y="82"/>
                  <a:pt x="0" y="85"/>
                  <a:pt x="0" y="88"/>
                </a:cubicBezTo>
                <a:cubicBezTo>
                  <a:pt x="0" y="90"/>
                  <a:pt x="1" y="93"/>
                  <a:pt x="3" y="95"/>
                </a:cubicBezTo>
                <a:cubicBezTo>
                  <a:pt x="68" y="172"/>
                  <a:pt x="68" y="172"/>
                  <a:pt x="68" y="172"/>
                </a:cubicBezTo>
                <a:cubicBezTo>
                  <a:pt x="70" y="174"/>
                  <a:pt x="72" y="175"/>
                  <a:pt x="75" y="175"/>
                </a:cubicBezTo>
                <a:cubicBezTo>
                  <a:pt x="332" y="162"/>
                  <a:pt x="332" y="162"/>
                  <a:pt x="332" y="162"/>
                </a:cubicBezTo>
                <a:cubicBezTo>
                  <a:pt x="307" y="147"/>
                  <a:pt x="290" y="119"/>
                  <a:pt x="290" y="88"/>
                </a:cubicBezTo>
                <a:close/>
              </a:path>
            </a:pathLst>
          </a:custGeom>
          <a:solidFill>
            <a:schemeClr val="accent4"/>
          </a:solidFill>
          <a:ln>
            <a:noFill/>
          </a:ln>
        </p:spPr>
        <p:txBody>
          <a:bodyPr vert="horz" wrap="square" lIns="90000" tIns="46800" rIns="90000" bIns="46800" numCol="1" anchor="t" anchorCtr="0" compatLnSpc="1">
            <a:prstTxWarp prst="textNoShape">
              <a:avLst/>
            </a:prstTxWarp>
          </a:bodyPr>
          <a:lstStyle/>
          <a:p>
            <a:endParaRPr lang="en-US" sz="1798"/>
          </a:p>
        </p:txBody>
      </p:sp>
      <p:sp>
        <p:nvSpPr>
          <p:cNvPr id="102" name="稻壳儿_刀客儿出品_10"/>
          <p:cNvSpPr>
            <a:spLocks noChangeArrowheads="1"/>
          </p:cNvSpPr>
          <p:nvPr/>
        </p:nvSpPr>
        <p:spPr bwMode="auto">
          <a:xfrm>
            <a:off x="5623324" y="4727665"/>
            <a:ext cx="945354" cy="934773"/>
          </a:xfrm>
          <a:prstGeom prst="ellipse">
            <a:avLst/>
          </a:prstGeom>
          <a:solidFill>
            <a:schemeClr val="accent3"/>
          </a:solidFill>
          <a:ln w="63500">
            <a:solidFill>
              <a:schemeClr val="tx1">
                <a:lumMod val="65000"/>
                <a:lumOff val="35000"/>
              </a:schemeClr>
            </a:solidFill>
          </a:ln>
        </p:spPr>
        <p:txBody>
          <a:bodyPr vert="horz" wrap="square" lIns="90000" tIns="46800" rIns="90000" bIns="46800" numCol="1" anchor="ctr" anchorCtr="0" compatLnSpc="1">
            <a:prstTxWarp prst="textNoShape">
              <a:avLst/>
            </a:prstTxWarp>
          </a:bodyPr>
          <a:lstStyle/>
          <a:p>
            <a:pPr algn="ctr"/>
            <a:endParaRPr lang="en-US" sz="1997" dirty="0">
              <a:solidFill>
                <a:srgbClr val="FFFFFF"/>
              </a:solidFill>
              <a:latin typeface="Century Gothic" panose="020B0502020202020204" pitchFamily="34" charset="0"/>
              <a:cs typeface="Montserrat" panose="02000000000000000000" pitchFamily="2" charset="0"/>
            </a:endParaRPr>
          </a:p>
        </p:txBody>
      </p:sp>
      <p:sp>
        <p:nvSpPr>
          <p:cNvPr id="103" name="稻壳儿_刀客儿出品_11"/>
          <p:cNvSpPr>
            <a:spLocks noChangeArrowheads="1"/>
          </p:cNvSpPr>
          <p:nvPr/>
        </p:nvSpPr>
        <p:spPr bwMode="auto">
          <a:xfrm>
            <a:off x="5623325" y="3446410"/>
            <a:ext cx="945352" cy="941826"/>
          </a:xfrm>
          <a:prstGeom prst="ellipse">
            <a:avLst/>
          </a:prstGeom>
          <a:solidFill>
            <a:schemeClr val="accent2"/>
          </a:solidFill>
          <a:ln w="63500">
            <a:solidFill>
              <a:schemeClr val="tx1">
                <a:lumMod val="65000"/>
                <a:lumOff val="35000"/>
              </a:schemeClr>
            </a:solidFill>
          </a:ln>
        </p:spPr>
        <p:txBody>
          <a:bodyPr vert="horz" wrap="square" lIns="90000" tIns="46800" rIns="90000" bIns="46800" numCol="1" anchor="ctr" anchorCtr="0" compatLnSpc="1">
            <a:prstTxWarp prst="textNoShape">
              <a:avLst/>
            </a:prstTxWarp>
          </a:bodyPr>
          <a:lstStyle/>
          <a:p>
            <a:pPr algn="ctr"/>
            <a:endParaRPr lang="en-US" sz="1997" dirty="0">
              <a:solidFill>
                <a:srgbClr val="FFFFFF"/>
              </a:solidFill>
              <a:latin typeface="Century Gothic" panose="020B0502020202020204" pitchFamily="34" charset="0"/>
              <a:cs typeface="Montserrat" panose="02000000000000000000" pitchFamily="2" charset="0"/>
            </a:endParaRPr>
          </a:p>
        </p:txBody>
      </p:sp>
      <p:sp>
        <p:nvSpPr>
          <p:cNvPr id="104" name="稻壳儿_刀客儿出品_12"/>
          <p:cNvSpPr>
            <a:spLocks noChangeArrowheads="1"/>
          </p:cNvSpPr>
          <p:nvPr/>
        </p:nvSpPr>
        <p:spPr bwMode="auto">
          <a:xfrm>
            <a:off x="5623324" y="2172332"/>
            <a:ext cx="945354" cy="938300"/>
          </a:xfrm>
          <a:prstGeom prst="ellipse">
            <a:avLst/>
          </a:prstGeom>
          <a:solidFill>
            <a:schemeClr val="accent4"/>
          </a:solidFill>
          <a:ln w="63500">
            <a:solidFill>
              <a:schemeClr val="tx1">
                <a:lumMod val="65000"/>
                <a:lumOff val="35000"/>
              </a:schemeClr>
            </a:solidFill>
          </a:ln>
        </p:spPr>
        <p:txBody>
          <a:bodyPr vert="horz" wrap="square" lIns="90000" tIns="46800" rIns="90000" bIns="46800" numCol="1" anchor="ctr" anchorCtr="0" compatLnSpc="1">
            <a:prstTxWarp prst="textNoShape">
              <a:avLst/>
            </a:prstTxWarp>
          </a:bodyPr>
          <a:lstStyle/>
          <a:p>
            <a:pPr algn="ctr"/>
            <a:endParaRPr lang="en-US" sz="1997" dirty="0">
              <a:solidFill>
                <a:srgbClr val="FFFFFF"/>
              </a:solidFill>
              <a:latin typeface="Century Gothic" panose="020B0502020202020204" pitchFamily="34" charset="0"/>
              <a:cs typeface="Montserrat" panose="02000000000000000000" pitchFamily="2" charset="0"/>
            </a:endParaRPr>
          </a:p>
        </p:txBody>
      </p:sp>
      <p:sp>
        <p:nvSpPr>
          <p:cNvPr id="105" name="稻壳儿_刀客儿出品_13"/>
          <p:cNvSpPr txBox="1"/>
          <p:nvPr/>
        </p:nvSpPr>
        <p:spPr>
          <a:xfrm>
            <a:off x="5782305" y="2443896"/>
            <a:ext cx="627394" cy="401842"/>
          </a:xfrm>
          <a:prstGeom prst="rect">
            <a:avLst/>
          </a:prstGeom>
          <a:noFill/>
        </p:spPr>
        <p:txBody>
          <a:bodyPr wrap="none" lIns="90000" tIns="46800" rIns="90000" bIns="46800" rtlCol="0" anchor="ctr">
            <a:spAutoFit/>
          </a:bodyPr>
          <a:lstStyle/>
          <a:p>
            <a:pPr algn="ctr"/>
            <a:r>
              <a:rPr lang="en-US" sz="1997" dirty="0">
                <a:solidFill>
                  <a:srgbClr val="FFFFFF"/>
                </a:solidFill>
                <a:latin typeface="Century Gothic" panose="020B0502020202020204" pitchFamily="34" charset="0"/>
                <a:cs typeface="Montserrat" panose="02000000000000000000" pitchFamily="2" charset="0"/>
              </a:rPr>
              <a:t>GO</a:t>
            </a:r>
          </a:p>
        </p:txBody>
      </p:sp>
      <p:sp>
        <p:nvSpPr>
          <p:cNvPr id="106" name="稻壳儿_刀客儿出品_14"/>
          <p:cNvSpPr txBox="1"/>
          <p:nvPr/>
        </p:nvSpPr>
        <p:spPr>
          <a:xfrm>
            <a:off x="5704560" y="3732378"/>
            <a:ext cx="782884" cy="401842"/>
          </a:xfrm>
          <a:prstGeom prst="rect">
            <a:avLst/>
          </a:prstGeom>
          <a:noFill/>
        </p:spPr>
        <p:txBody>
          <a:bodyPr wrap="none" lIns="90000" tIns="46800" rIns="90000" bIns="46800" rtlCol="0" anchor="ctr">
            <a:spAutoFit/>
          </a:bodyPr>
          <a:lstStyle/>
          <a:p>
            <a:pPr algn="ctr"/>
            <a:r>
              <a:rPr lang="en-US" sz="1997" dirty="0">
                <a:solidFill>
                  <a:srgbClr val="FFFFFF"/>
                </a:solidFill>
                <a:latin typeface="Century Gothic" panose="020B0502020202020204" pitchFamily="34" charset="0"/>
                <a:cs typeface="Montserrat" panose="02000000000000000000" pitchFamily="2" charset="0"/>
              </a:rPr>
              <a:t>WAIT</a:t>
            </a:r>
          </a:p>
        </p:txBody>
      </p:sp>
      <p:sp>
        <p:nvSpPr>
          <p:cNvPr id="107" name="稻壳儿_刀客儿出品_15"/>
          <p:cNvSpPr txBox="1"/>
          <p:nvPr/>
        </p:nvSpPr>
        <p:spPr>
          <a:xfrm>
            <a:off x="5698947" y="5022661"/>
            <a:ext cx="794106" cy="401842"/>
          </a:xfrm>
          <a:prstGeom prst="rect">
            <a:avLst/>
          </a:prstGeom>
          <a:noFill/>
        </p:spPr>
        <p:txBody>
          <a:bodyPr wrap="none" lIns="90000" tIns="46800" rIns="90000" bIns="46800" rtlCol="0" anchor="ctr">
            <a:spAutoFit/>
          </a:bodyPr>
          <a:lstStyle/>
          <a:p>
            <a:pPr algn="ctr"/>
            <a:r>
              <a:rPr lang="en-US" sz="1997" dirty="0">
                <a:solidFill>
                  <a:srgbClr val="FFFFFF"/>
                </a:solidFill>
                <a:latin typeface="Century Gothic" panose="020B0502020202020204" pitchFamily="34" charset="0"/>
                <a:cs typeface="Montserrat" panose="02000000000000000000" pitchFamily="2" charset="0"/>
              </a:rPr>
              <a:t>STOP</a:t>
            </a:r>
          </a:p>
        </p:txBody>
      </p:sp>
      <p:sp>
        <p:nvSpPr>
          <p:cNvPr id="114" name="稻壳儿_刀客儿出品_16"/>
          <p:cNvSpPr txBox="1"/>
          <p:nvPr/>
        </p:nvSpPr>
        <p:spPr>
          <a:xfrm>
            <a:off x="1394355" y="2212124"/>
            <a:ext cx="1617751" cy="338234"/>
          </a:xfrm>
          <a:prstGeom prst="rect">
            <a:avLst/>
          </a:prstGeom>
          <a:noFill/>
        </p:spPr>
        <p:txBody>
          <a:bodyPr wrap="none" lIns="90000" tIns="46800" rIns="90000" bIns="46800" rtlCol="0">
            <a:spAutoFit/>
          </a:bodyPr>
          <a:lstStyle/>
          <a:p>
            <a:pPr algn="r"/>
            <a:r>
              <a:rPr lang="en-US" sz="1598" dirty="0">
                <a:solidFill>
                  <a:schemeClr val="bg1">
                    <a:lumMod val="50000"/>
                  </a:schemeClr>
                </a:solidFill>
              </a:rPr>
              <a:t>Insert title here</a:t>
            </a:r>
          </a:p>
        </p:txBody>
      </p:sp>
      <p:sp>
        <p:nvSpPr>
          <p:cNvPr id="115" name="稻壳儿_刀客儿出品_17"/>
          <p:cNvSpPr txBox="1"/>
          <p:nvPr/>
        </p:nvSpPr>
        <p:spPr>
          <a:xfrm>
            <a:off x="663688" y="2573014"/>
            <a:ext cx="2348418" cy="684226"/>
          </a:xfrm>
          <a:prstGeom prst="rect">
            <a:avLst/>
          </a:prstGeom>
          <a:noFill/>
        </p:spPr>
        <p:txBody>
          <a:bodyPr wrap="square" lIns="90000" tIns="46800" rIns="90000" bIns="46800" rtlCol="0">
            <a:spAutoFit/>
          </a:bodyPr>
          <a:lstStyle/>
          <a:p>
            <a:pPr algn="r">
              <a:lnSpc>
                <a:spcPct val="110000"/>
              </a:lnSpc>
            </a:pPr>
            <a:r>
              <a:rPr lang="en-US" sz="1198" dirty="0">
                <a:solidFill>
                  <a:schemeClr val="bg1">
                    <a:lumMod val="50000"/>
                  </a:schemeClr>
                </a:solidFill>
              </a:rPr>
              <a:t>Sed perspiciatis unde omnis iste natus voluptatem fringilla.</a:t>
            </a:r>
          </a:p>
        </p:txBody>
      </p:sp>
      <p:sp>
        <p:nvSpPr>
          <p:cNvPr id="119" name="稻壳儿_刀客儿出品_18"/>
          <p:cNvSpPr txBox="1"/>
          <p:nvPr/>
        </p:nvSpPr>
        <p:spPr>
          <a:xfrm>
            <a:off x="1749701" y="3487964"/>
            <a:ext cx="1617751" cy="338234"/>
          </a:xfrm>
          <a:prstGeom prst="rect">
            <a:avLst/>
          </a:prstGeom>
          <a:noFill/>
        </p:spPr>
        <p:txBody>
          <a:bodyPr wrap="none" lIns="90000" tIns="46800" rIns="90000" bIns="46800" rtlCol="0">
            <a:spAutoFit/>
          </a:bodyPr>
          <a:lstStyle/>
          <a:p>
            <a:pPr algn="r"/>
            <a:r>
              <a:rPr lang="en-US" sz="1598" dirty="0">
                <a:solidFill>
                  <a:schemeClr val="bg1">
                    <a:lumMod val="50000"/>
                  </a:schemeClr>
                </a:solidFill>
              </a:rPr>
              <a:t>Insert title here</a:t>
            </a:r>
          </a:p>
        </p:txBody>
      </p:sp>
      <p:sp>
        <p:nvSpPr>
          <p:cNvPr id="120" name="稻壳儿_刀客儿出品_19"/>
          <p:cNvSpPr txBox="1"/>
          <p:nvPr/>
        </p:nvSpPr>
        <p:spPr>
          <a:xfrm>
            <a:off x="1019034" y="3848854"/>
            <a:ext cx="2348418" cy="684226"/>
          </a:xfrm>
          <a:prstGeom prst="rect">
            <a:avLst/>
          </a:prstGeom>
          <a:noFill/>
        </p:spPr>
        <p:txBody>
          <a:bodyPr wrap="square" lIns="90000" tIns="46800" rIns="90000" bIns="46800" rtlCol="0">
            <a:spAutoFit/>
          </a:bodyPr>
          <a:lstStyle/>
          <a:p>
            <a:pPr algn="r">
              <a:lnSpc>
                <a:spcPct val="110000"/>
              </a:lnSpc>
            </a:pPr>
            <a:r>
              <a:rPr lang="en-US" sz="1198" dirty="0">
                <a:solidFill>
                  <a:schemeClr val="bg1">
                    <a:lumMod val="50000"/>
                  </a:schemeClr>
                </a:solidFill>
              </a:rPr>
              <a:t>Sed perspiciatis unde omnis iste natus voluptatem fringilla.</a:t>
            </a:r>
          </a:p>
        </p:txBody>
      </p:sp>
      <p:sp>
        <p:nvSpPr>
          <p:cNvPr id="122" name="稻壳儿_刀客儿出品_20"/>
          <p:cNvSpPr txBox="1"/>
          <p:nvPr/>
        </p:nvSpPr>
        <p:spPr>
          <a:xfrm>
            <a:off x="2108826" y="4765693"/>
            <a:ext cx="1617751" cy="338234"/>
          </a:xfrm>
          <a:prstGeom prst="rect">
            <a:avLst/>
          </a:prstGeom>
          <a:noFill/>
        </p:spPr>
        <p:txBody>
          <a:bodyPr wrap="none" lIns="90000" tIns="46800" rIns="90000" bIns="46800" rtlCol="0">
            <a:spAutoFit/>
          </a:bodyPr>
          <a:lstStyle/>
          <a:p>
            <a:pPr algn="r"/>
            <a:r>
              <a:rPr lang="en-US" sz="1598" dirty="0">
                <a:solidFill>
                  <a:schemeClr val="bg1">
                    <a:lumMod val="50000"/>
                  </a:schemeClr>
                </a:solidFill>
              </a:rPr>
              <a:t>Insert title here</a:t>
            </a:r>
          </a:p>
        </p:txBody>
      </p:sp>
      <p:sp>
        <p:nvSpPr>
          <p:cNvPr id="123" name="稻壳儿_刀客儿出品_21"/>
          <p:cNvSpPr txBox="1"/>
          <p:nvPr/>
        </p:nvSpPr>
        <p:spPr>
          <a:xfrm>
            <a:off x="1378159" y="5126583"/>
            <a:ext cx="2348418" cy="684226"/>
          </a:xfrm>
          <a:prstGeom prst="rect">
            <a:avLst/>
          </a:prstGeom>
          <a:noFill/>
        </p:spPr>
        <p:txBody>
          <a:bodyPr wrap="square" lIns="90000" tIns="46800" rIns="90000" bIns="46800" rtlCol="0">
            <a:spAutoFit/>
          </a:bodyPr>
          <a:lstStyle/>
          <a:p>
            <a:pPr algn="r">
              <a:lnSpc>
                <a:spcPct val="110000"/>
              </a:lnSpc>
            </a:pPr>
            <a:r>
              <a:rPr lang="en-US" sz="1198" dirty="0">
                <a:solidFill>
                  <a:schemeClr val="bg1">
                    <a:lumMod val="50000"/>
                  </a:schemeClr>
                </a:solidFill>
              </a:rPr>
              <a:t>Sed perspiciatis unde omnis iste natus voluptatem fringilla.</a:t>
            </a:r>
          </a:p>
        </p:txBody>
      </p:sp>
      <p:sp>
        <p:nvSpPr>
          <p:cNvPr id="125" name="稻壳儿_刀客儿出品_22"/>
          <p:cNvSpPr txBox="1"/>
          <p:nvPr/>
        </p:nvSpPr>
        <p:spPr>
          <a:xfrm>
            <a:off x="9179895" y="2212124"/>
            <a:ext cx="1617751" cy="338234"/>
          </a:xfrm>
          <a:prstGeom prst="rect">
            <a:avLst/>
          </a:prstGeom>
          <a:noFill/>
        </p:spPr>
        <p:txBody>
          <a:bodyPr wrap="none" lIns="90000" tIns="46800" rIns="90000" bIns="46800" rtlCol="0">
            <a:spAutoFit/>
          </a:bodyPr>
          <a:lstStyle/>
          <a:p>
            <a:r>
              <a:rPr lang="en-US" sz="1598" dirty="0">
                <a:solidFill>
                  <a:schemeClr val="bg1">
                    <a:lumMod val="50000"/>
                  </a:schemeClr>
                </a:solidFill>
              </a:rPr>
              <a:t>Insert title here</a:t>
            </a:r>
          </a:p>
        </p:txBody>
      </p:sp>
      <p:sp>
        <p:nvSpPr>
          <p:cNvPr id="126" name="稻壳儿_刀客儿出品_23"/>
          <p:cNvSpPr txBox="1"/>
          <p:nvPr/>
        </p:nvSpPr>
        <p:spPr>
          <a:xfrm>
            <a:off x="9179895" y="2573014"/>
            <a:ext cx="2348418" cy="684226"/>
          </a:xfrm>
          <a:prstGeom prst="rect">
            <a:avLst/>
          </a:prstGeom>
          <a:noFill/>
        </p:spPr>
        <p:txBody>
          <a:bodyPr wrap="square" lIns="90000" tIns="46800" rIns="90000" bIns="46800" rtlCol="0">
            <a:spAutoFit/>
          </a:bodyPr>
          <a:lstStyle/>
          <a:p>
            <a:pPr>
              <a:lnSpc>
                <a:spcPct val="110000"/>
              </a:lnSpc>
            </a:pPr>
            <a:r>
              <a:rPr lang="en-US" sz="1198" dirty="0">
                <a:solidFill>
                  <a:schemeClr val="bg1">
                    <a:lumMod val="50000"/>
                  </a:schemeClr>
                </a:solidFill>
              </a:rPr>
              <a:t>Sed perspiciatis unde omnis iste natus voluptatem fringilla.</a:t>
            </a:r>
          </a:p>
        </p:txBody>
      </p:sp>
      <p:sp>
        <p:nvSpPr>
          <p:cNvPr id="128" name="稻壳儿_刀客儿出品_24"/>
          <p:cNvSpPr txBox="1"/>
          <p:nvPr/>
        </p:nvSpPr>
        <p:spPr>
          <a:xfrm>
            <a:off x="8824550" y="3487964"/>
            <a:ext cx="1617751" cy="338234"/>
          </a:xfrm>
          <a:prstGeom prst="rect">
            <a:avLst/>
          </a:prstGeom>
          <a:noFill/>
        </p:spPr>
        <p:txBody>
          <a:bodyPr wrap="none" lIns="90000" tIns="46800" rIns="90000" bIns="46800" rtlCol="0">
            <a:spAutoFit/>
          </a:bodyPr>
          <a:lstStyle/>
          <a:p>
            <a:r>
              <a:rPr lang="en-US" sz="1598" dirty="0">
                <a:solidFill>
                  <a:schemeClr val="bg1">
                    <a:lumMod val="50000"/>
                  </a:schemeClr>
                </a:solidFill>
              </a:rPr>
              <a:t>Insert title here</a:t>
            </a:r>
          </a:p>
        </p:txBody>
      </p:sp>
      <p:sp>
        <p:nvSpPr>
          <p:cNvPr id="129" name="稻壳儿_刀客儿出品_25"/>
          <p:cNvSpPr txBox="1"/>
          <p:nvPr/>
        </p:nvSpPr>
        <p:spPr>
          <a:xfrm>
            <a:off x="8824549" y="3848854"/>
            <a:ext cx="2348418" cy="684226"/>
          </a:xfrm>
          <a:prstGeom prst="rect">
            <a:avLst/>
          </a:prstGeom>
          <a:noFill/>
        </p:spPr>
        <p:txBody>
          <a:bodyPr wrap="square" lIns="90000" tIns="46800" rIns="90000" bIns="46800" rtlCol="0">
            <a:spAutoFit/>
          </a:bodyPr>
          <a:lstStyle/>
          <a:p>
            <a:pPr>
              <a:lnSpc>
                <a:spcPct val="110000"/>
              </a:lnSpc>
            </a:pPr>
            <a:r>
              <a:rPr lang="en-US" sz="1198" dirty="0">
                <a:solidFill>
                  <a:schemeClr val="bg1">
                    <a:lumMod val="50000"/>
                  </a:schemeClr>
                </a:solidFill>
              </a:rPr>
              <a:t>Sed perspiciatis unde omnis iste natus voluptatem fringilla.</a:t>
            </a:r>
          </a:p>
        </p:txBody>
      </p:sp>
      <p:sp>
        <p:nvSpPr>
          <p:cNvPr id="131" name="稻壳儿_刀客儿出品_26"/>
          <p:cNvSpPr txBox="1"/>
          <p:nvPr/>
        </p:nvSpPr>
        <p:spPr>
          <a:xfrm>
            <a:off x="8465425" y="4765693"/>
            <a:ext cx="1617751" cy="338234"/>
          </a:xfrm>
          <a:prstGeom prst="rect">
            <a:avLst/>
          </a:prstGeom>
          <a:noFill/>
        </p:spPr>
        <p:txBody>
          <a:bodyPr wrap="none" lIns="90000" tIns="46800" rIns="90000" bIns="46800" rtlCol="0">
            <a:spAutoFit/>
          </a:bodyPr>
          <a:lstStyle/>
          <a:p>
            <a:r>
              <a:rPr lang="en-US" sz="1598" dirty="0">
                <a:solidFill>
                  <a:schemeClr val="bg1">
                    <a:lumMod val="50000"/>
                  </a:schemeClr>
                </a:solidFill>
              </a:rPr>
              <a:t>Insert title here</a:t>
            </a:r>
          </a:p>
        </p:txBody>
      </p:sp>
      <p:sp>
        <p:nvSpPr>
          <p:cNvPr id="132" name="稻壳儿_刀客儿出品_27"/>
          <p:cNvSpPr txBox="1"/>
          <p:nvPr/>
        </p:nvSpPr>
        <p:spPr>
          <a:xfrm>
            <a:off x="8465424" y="5126583"/>
            <a:ext cx="2348418" cy="684226"/>
          </a:xfrm>
          <a:prstGeom prst="rect">
            <a:avLst/>
          </a:prstGeom>
          <a:noFill/>
        </p:spPr>
        <p:txBody>
          <a:bodyPr wrap="square" lIns="90000" tIns="46800" rIns="90000" bIns="46800" rtlCol="0">
            <a:spAutoFit/>
          </a:bodyPr>
          <a:lstStyle/>
          <a:p>
            <a:pPr>
              <a:lnSpc>
                <a:spcPct val="110000"/>
              </a:lnSpc>
            </a:pPr>
            <a:r>
              <a:rPr lang="en-US" sz="1198" dirty="0">
                <a:solidFill>
                  <a:schemeClr val="bg1">
                    <a:lumMod val="50000"/>
                  </a:schemeClr>
                </a:solidFill>
              </a:rPr>
              <a:t>Sed perspiciatis unde omnis iste natus voluptatem fringilla.</a:t>
            </a:r>
          </a:p>
        </p:txBody>
      </p:sp>
      <p:sp>
        <p:nvSpPr>
          <p:cNvPr id="31" name="稻壳儿_刀客儿出品_28">
            <a:extLst>
              <a:ext uri="{FF2B5EF4-FFF2-40B4-BE49-F238E27FC236}">
                <a16:creationId xmlns:a16="http://schemas.microsoft.com/office/drawing/2014/main" id="{EBE82AB4-8BC0-48AF-9AAD-F3D60F04A65E}"/>
              </a:ext>
            </a:extLst>
          </p:cNvPr>
          <p:cNvSpPr txBox="1"/>
          <p:nvPr/>
        </p:nvSpPr>
        <p:spPr>
          <a:xfrm>
            <a:off x="4568103" y="509272"/>
            <a:ext cx="3055793" cy="584775"/>
          </a:xfrm>
          <a:prstGeom prst="rect">
            <a:avLst/>
          </a:prstGeom>
          <a:noFill/>
        </p:spPr>
        <p:txBody>
          <a:bodyPr wrap="none" lIns="90000" tIns="46800" rIns="90000" bIns="46800" rtlCol="0">
            <a:spAutoFit/>
          </a:bodyPr>
          <a:lstStyle>
            <a:defPPr>
              <a:defRPr lang="en-US"/>
            </a:defPPr>
            <a:lvl1pPr algn="ctr">
              <a:defRPr sz="3200">
                <a:latin typeface="+mj-ea"/>
                <a:ea typeface="+mj-ea"/>
              </a:defRPr>
            </a:lvl1pPr>
          </a:lstStyle>
          <a:p>
            <a:r>
              <a:rPr lang="zh-CN" altLang="en-US" dirty="0"/>
              <a:t>在这里</a:t>
            </a:r>
            <a:r>
              <a:rPr lang="zh-CN" altLang="en-US"/>
              <a:t>添加标题</a:t>
            </a:r>
            <a:endParaRPr lang="en-US" dirty="0"/>
          </a:p>
        </p:txBody>
      </p:sp>
      <p:sp>
        <p:nvSpPr>
          <p:cNvPr id="32" name="稻壳儿_刀客儿出品_29">
            <a:extLst>
              <a:ext uri="{FF2B5EF4-FFF2-40B4-BE49-F238E27FC236}">
                <a16:creationId xmlns:a16="http://schemas.microsoft.com/office/drawing/2014/main" id="{DDE71D65-F271-4421-9AE9-8789531C1D24}"/>
              </a:ext>
            </a:extLst>
          </p:cNvPr>
          <p:cNvSpPr txBox="1"/>
          <p:nvPr/>
        </p:nvSpPr>
        <p:spPr>
          <a:xfrm>
            <a:off x="3568631" y="1031741"/>
            <a:ext cx="5054737" cy="307777"/>
          </a:xfrm>
          <a:prstGeom prst="rect">
            <a:avLst/>
          </a:prstGeom>
          <a:noFill/>
        </p:spPr>
        <p:txBody>
          <a:bodyPr wrap="none" lIns="90000" tIns="46800" rIns="90000" bIns="46800" rtlCol="0">
            <a:spAutoFit/>
          </a:bodyPr>
          <a:lstStyle>
            <a:defPPr>
              <a:defRPr lang="en-US"/>
            </a:defPPr>
            <a:lvl1pPr algn="ctr">
              <a:defRPr sz="1400"/>
            </a:lvl1pPr>
          </a:lstStyle>
          <a:p>
            <a:r>
              <a:rPr lang="en-US" altLang="zh-CN" dirty="0"/>
              <a:t>Lorem ipsum dolor </a:t>
            </a:r>
            <a:r>
              <a:rPr lang="en-US" altLang="zh-CN"/>
              <a:t>sit amet, consectetuer adipiscing elit.</a:t>
            </a:r>
            <a:endParaRPr lang="en-US" dirty="0"/>
          </a:p>
        </p:txBody>
      </p:sp>
    </p:spTree>
    <p:extLst>
      <p:ext uri="{BB962C8B-B14F-4D97-AF65-F5344CB8AC3E}">
        <p14:creationId xmlns:p14="http://schemas.microsoft.com/office/powerpoint/2010/main" val="334684249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94"/>
                                        </p:tgtEl>
                                        <p:attrNameLst>
                                          <p:attrName>style.visibility</p:attrName>
                                        </p:attrNameLst>
                                      </p:cBhvr>
                                      <p:to>
                                        <p:strVal val="visible"/>
                                      </p:to>
                                    </p:set>
                                    <p:animEffect transition="in" filter="fade">
                                      <p:cBhvr>
                                        <p:cTn id="7" dur="1000"/>
                                        <p:tgtEl>
                                          <p:spTgt spid="94"/>
                                        </p:tgtEl>
                                      </p:cBhvr>
                                    </p:animEffect>
                                    <p:anim calcmode="lin" valueType="num">
                                      <p:cBhvr>
                                        <p:cTn id="8" dur="1000" fill="hold"/>
                                        <p:tgtEl>
                                          <p:spTgt spid="94"/>
                                        </p:tgtEl>
                                        <p:attrNameLst>
                                          <p:attrName>ppt_x</p:attrName>
                                        </p:attrNameLst>
                                      </p:cBhvr>
                                      <p:tavLst>
                                        <p:tav tm="0">
                                          <p:val>
                                            <p:strVal val="#ppt_x"/>
                                          </p:val>
                                        </p:tav>
                                        <p:tav tm="100000">
                                          <p:val>
                                            <p:strVal val="#ppt_x"/>
                                          </p:val>
                                        </p:tav>
                                      </p:tavLst>
                                    </p:anim>
                                    <p:anim calcmode="lin" valueType="num">
                                      <p:cBhvr>
                                        <p:cTn id="9" dur="1000" fill="hold"/>
                                        <p:tgtEl>
                                          <p:spTgt spid="94"/>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83"/>
                                        </p:tgtEl>
                                        <p:attrNameLst>
                                          <p:attrName>style.visibility</p:attrName>
                                        </p:attrNameLst>
                                      </p:cBhvr>
                                      <p:to>
                                        <p:strVal val="visible"/>
                                      </p:to>
                                    </p:set>
                                    <p:animEffect transition="in" filter="fade">
                                      <p:cBhvr>
                                        <p:cTn id="12" dur="1000"/>
                                        <p:tgtEl>
                                          <p:spTgt spid="83"/>
                                        </p:tgtEl>
                                      </p:cBhvr>
                                    </p:animEffect>
                                    <p:anim calcmode="lin" valueType="num">
                                      <p:cBhvr>
                                        <p:cTn id="13" dur="1000" fill="hold"/>
                                        <p:tgtEl>
                                          <p:spTgt spid="83"/>
                                        </p:tgtEl>
                                        <p:attrNameLst>
                                          <p:attrName>ppt_x</p:attrName>
                                        </p:attrNameLst>
                                      </p:cBhvr>
                                      <p:tavLst>
                                        <p:tav tm="0">
                                          <p:val>
                                            <p:strVal val="#ppt_x"/>
                                          </p:val>
                                        </p:tav>
                                        <p:tav tm="100000">
                                          <p:val>
                                            <p:strVal val="#ppt_x"/>
                                          </p:val>
                                        </p:tav>
                                      </p:tavLst>
                                    </p:anim>
                                    <p:anim calcmode="lin" valueType="num">
                                      <p:cBhvr>
                                        <p:cTn id="14" dur="1000" fill="hold"/>
                                        <p:tgtEl>
                                          <p:spTgt spid="83"/>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93"/>
                                        </p:tgtEl>
                                        <p:attrNameLst>
                                          <p:attrName>style.visibility</p:attrName>
                                        </p:attrNameLst>
                                      </p:cBhvr>
                                      <p:to>
                                        <p:strVal val="visible"/>
                                      </p:to>
                                    </p:set>
                                    <p:animEffect transition="in" filter="fade">
                                      <p:cBhvr>
                                        <p:cTn id="17" dur="1000"/>
                                        <p:tgtEl>
                                          <p:spTgt spid="93"/>
                                        </p:tgtEl>
                                      </p:cBhvr>
                                    </p:animEffect>
                                    <p:anim calcmode="lin" valueType="num">
                                      <p:cBhvr>
                                        <p:cTn id="18" dur="1000" fill="hold"/>
                                        <p:tgtEl>
                                          <p:spTgt spid="93"/>
                                        </p:tgtEl>
                                        <p:attrNameLst>
                                          <p:attrName>ppt_x</p:attrName>
                                        </p:attrNameLst>
                                      </p:cBhvr>
                                      <p:tavLst>
                                        <p:tav tm="0">
                                          <p:val>
                                            <p:strVal val="#ppt_x"/>
                                          </p:val>
                                        </p:tav>
                                        <p:tav tm="100000">
                                          <p:val>
                                            <p:strVal val="#ppt_x"/>
                                          </p:val>
                                        </p:tav>
                                      </p:tavLst>
                                    </p:anim>
                                    <p:anim calcmode="lin" valueType="num">
                                      <p:cBhvr>
                                        <p:cTn id="19" dur="1000" fill="hold"/>
                                        <p:tgtEl>
                                          <p:spTgt spid="93"/>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96"/>
                                        </p:tgtEl>
                                        <p:attrNameLst>
                                          <p:attrName>style.visibility</p:attrName>
                                        </p:attrNameLst>
                                      </p:cBhvr>
                                      <p:to>
                                        <p:strVal val="visible"/>
                                      </p:to>
                                    </p:set>
                                    <p:animEffect transition="in" filter="fade">
                                      <p:cBhvr>
                                        <p:cTn id="22" dur="1000"/>
                                        <p:tgtEl>
                                          <p:spTgt spid="96"/>
                                        </p:tgtEl>
                                      </p:cBhvr>
                                    </p:animEffect>
                                    <p:anim calcmode="lin" valueType="num">
                                      <p:cBhvr>
                                        <p:cTn id="23" dur="1000" fill="hold"/>
                                        <p:tgtEl>
                                          <p:spTgt spid="96"/>
                                        </p:tgtEl>
                                        <p:attrNameLst>
                                          <p:attrName>ppt_x</p:attrName>
                                        </p:attrNameLst>
                                      </p:cBhvr>
                                      <p:tavLst>
                                        <p:tav tm="0">
                                          <p:val>
                                            <p:strVal val="#ppt_x"/>
                                          </p:val>
                                        </p:tav>
                                        <p:tav tm="100000">
                                          <p:val>
                                            <p:strVal val="#ppt_x"/>
                                          </p:val>
                                        </p:tav>
                                      </p:tavLst>
                                    </p:anim>
                                    <p:anim calcmode="lin" valueType="num">
                                      <p:cBhvr>
                                        <p:cTn id="24" dur="1000" fill="hold"/>
                                        <p:tgtEl>
                                          <p:spTgt spid="96"/>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97"/>
                                        </p:tgtEl>
                                        <p:attrNameLst>
                                          <p:attrName>style.visibility</p:attrName>
                                        </p:attrNameLst>
                                      </p:cBhvr>
                                      <p:to>
                                        <p:strVal val="visible"/>
                                      </p:to>
                                    </p:set>
                                    <p:animEffect transition="in" filter="fade">
                                      <p:cBhvr>
                                        <p:cTn id="27" dur="1000"/>
                                        <p:tgtEl>
                                          <p:spTgt spid="97"/>
                                        </p:tgtEl>
                                      </p:cBhvr>
                                    </p:animEffect>
                                    <p:anim calcmode="lin" valueType="num">
                                      <p:cBhvr>
                                        <p:cTn id="28" dur="1000" fill="hold"/>
                                        <p:tgtEl>
                                          <p:spTgt spid="97"/>
                                        </p:tgtEl>
                                        <p:attrNameLst>
                                          <p:attrName>ppt_x</p:attrName>
                                        </p:attrNameLst>
                                      </p:cBhvr>
                                      <p:tavLst>
                                        <p:tav tm="0">
                                          <p:val>
                                            <p:strVal val="#ppt_x"/>
                                          </p:val>
                                        </p:tav>
                                        <p:tav tm="100000">
                                          <p:val>
                                            <p:strVal val="#ppt_x"/>
                                          </p:val>
                                        </p:tav>
                                      </p:tavLst>
                                    </p:anim>
                                    <p:anim calcmode="lin" valueType="num">
                                      <p:cBhvr>
                                        <p:cTn id="29" dur="1000" fill="hold"/>
                                        <p:tgtEl>
                                          <p:spTgt spid="97"/>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98"/>
                                        </p:tgtEl>
                                        <p:attrNameLst>
                                          <p:attrName>style.visibility</p:attrName>
                                        </p:attrNameLst>
                                      </p:cBhvr>
                                      <p:to>
                                        <p:strVal val="visible"/>
                                      </p:to>
                                    </p:set>
                                    <p:animEffect transition="in" filter="fade">
                                      <p:cBhvr>
                                        <p:cTn id="32" dur="1000"/>
                                        <p:tgtEl>
                                          <p:spTgt spid="98"/>
                                        </p:tgtEl>
                                      </p:cBhvr>
                                    </p:animEffect>
                                    <p:anim calcmode="lin" valueType="num">
                                      <p:cBhvr>
                                        <p:cTn id="33" dur="1000" fill="hold"/>
                                        <p:tgtEl>
                                          <p:spTgt spid="98"/>
                                        </p:tgtEl>
                                        <p:attrNameLst>
                                          <p:attrName>ppt_x</p:attrName>
                                        </p:attrNameLst>
                                      </p:cBhvr>
                                      <p:tavLst>
                                        <p:tav tm="0">
                                          <p:val>
                                            <p:strVal val="#ppt_x"/>
                                          </p:val>
                                        </p:tav>
                                        <p:tav tm="100000">
                                          <p:val>
                                            <p:strVal val="#ppt_x"/>
                                          </p:val>
                                        </p:tav>
                                      </p:tavLst>
                                    </p:anim>
                                    <p:anim calcmode="lin" valueType="num">
                                      <p:cBhvr>
                                        <p:cTn id="34" dur="1000" fill="hold"/>
                                        <p:tgtEl>
                                          <p:spTgt spid="98"/>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99"/>
                                        </p:tgtEl>
                                        <p:attrNameLst>
                                          <p:attrName>style.visibility</p:attrName>
                                        </p:attrNameLst>
                                      </p:cBhvr>
                                      <p:to>
                                        <p:strVal val="visible"/>
                                      </p:to>
                                    </p:set>
                                    <p:animEffect transition="in" filter="fade">
                                      <p:cBhvr>
                                        <p:cTn id="37" dur="1000"/>
                                        <p:tgtEl>
                                          <p:spTgt spid="99"/>
                                        </p:tgtEl>
                                      </p:cBhvr>
                                    </p:animEffect>
                                    <p:anim calcmode="lin" valueType="num">
                                      <p:cBhvr>
                                        <p:cTn id="38" dur="1000" fill="hold"/>
                                        <p:tgtEl>
                                          <p:spTgt spid="99"/>
                                        </p:tgtEl>
                                        <p:attrNameLst>
                                          <p:attrName>ppt_x</p:attrName>
                                        </p:attrNameLst>
                                      </p:cBhvr>
                                      <p:tavLst>
                                        <p:tav tm="0">
                                          <p:val>
                                            <p:strVal val="#ppt_x"/>
                                          </p:val>
                                        </p:tav>
                                        <p:tav tm="100000">
                                          <p:val>
                                            <p:strVal val="#ppt_x"/>
                                          </p:val>
                                        </p:tav>
                                      </p:tavLst>
                                    </p:anim>
                                    <p:anim calcmode="lin" valueType="num">
                                      <p:cBhvr>
                                        <p:cTn id="39" dur="1000" fill="hold"/>
                                        <p:tgtEl>
                                          <p:spTgt spid="99"/>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100"/>
                                        </p:tgtEl>
                                        <p:attrNameLst>
                                          <p:attrName>style.visibility</p:attrName>
                                        </p:attrNameLst>
                                      </p:cBhvr>
                                      <p:to>
                                        <p:strVal val="visible"/>
                                      </p:to>
                                    </p:set>
                                    <p:animEffect transition="in" filter="fade">
                                      <p:cBhvr>
                                        <p:cTn id="42" dur="1000"/>
                                        <p:tgtEl>
                                          <p:spTgt spid="100"/>
                                        </p:tgtEl>
                                      </p:cBhvr>
                                    </p:animEffect>
                                    <p:anim calcmode="lin" valueType="num">
                                      <p:cBhvr>
                                        <p:cTn id="43" dur="1000" fill="hold"/>
                                        <p:tgtEl>
                                          <p:spTgt spid="100"/>
                                        </p:tgtEl>
                                        <p:attrNameLst>
                                          <p:attrName>ppt_x</p:attrName>
                                        </p:attrNameLst>
                                      </p:cBhvr>
                                      <p:tavLst>
                                        <p:tav tm="0">
                                          <p:val>
                                            <p:strVal val="#ppt_x"/>
                                          </p:val>
                                        </p:tav>
                                        <p:tav tm="100000">
                                          <p:val>
                                            <p:strVal val="#ppt_x"/>
                                          </p:val>
                                        </p:tav>
                                      </p:tavLst>
                                    </p:anim>
                                    <p:anim calcmode="lin" valueType="num">
                                      <p:cBhvr>
                                        <p:cTn id="44" dur="1000" fill="hold"/>
                                        <p:tgtEl>
                                          <p:spTgt spid="100"/>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101"/>
                                        </p:tgtEl>
                                        <p:attrNameLst>
                                          <p:attrName>style.visibility</p:attrName>
                                        </p:attrNameLst>
                                      </p:cBhvr>
                                      <p:to>
                                        <p:strVal val="visible"/>
                                      </p:to>
                                    </p:set>
                                    <p:animEffect transition="in" filter="fade">
                                      <p:cBhvr>
                                        <p:cTn id="47" dur="1000"/>
                                        <p:tgtEl>
                                          <p:spTgt spid="101"/>
                                        </p:tgtEl>
                                      </p:cBhvr>
                                    </p:animEffect>
                                    <p:anim calcmode="lin" valueType="num">
                                      <p:cBhvr>
                                        <p:cTn id="48" dur="1000" fill="hold"/>
                                        <p:tgtEl>
                                          <p:spTgt spid="101"/>
                                        </p:tgtEl>
                                        <p:attrNameLst>
                                          <p:attrName>ppt_x</p:attrName>
                                        </p:attrNameLst>
                                      </p:cBhvr>
                                      <p:tavLst>
                                        <p:tav tm="0">
                                          <p:val>
                                            <p:strVal val="#ppt_x"/>
                                          </p:val>
                                        </p:tav>
                                        <p:tav tm="100000">
                                          <p:val>
                                            <p:strVal val="#ppt_x"/>
                                          </p:val>
                                        </p:tav>
                                      </p:tavLst>
                                    </p:anim>
                                    <p:anim calcmode="lin" valueType="num">
                                      <p:cBhvr>
                                        <p:cTn id="49" dur="1000" fill="hold"/>
                                        <p:tgtEl>
                                          <p:spTgt spid="101"/>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102"/>
                                        </p:tgtEl>
                                        <p:attrNameLst>
                                          <p:attrName>style.visibility</p:attrName>
                                        </p:attrNameLst>
                                      </p:cBhvr>
                                      <p:to>
                                        <p:strVal val="visible"/>
                                      </p:to>
                                    </p:set>
                                    <p:animEffect transition="in" filter="fade">
                                      <p:cBhvr>
                                        <p:cTn id="52" dur="1000"/>
                                        <p:tgtEl>
                                          <p:spTgt spid="102"/>
                                        </p:tgtEl>
                                      </p:cBhvr>
                                    </p:animEffect>
                                    <p:anim calcmode="lin" valueType="num">
                                      <p:cBhvr>
                                        <p:cTn id="53" dur="1000" fill="hold"/>
                                        <p:tgtEl>
                                          <p:spTgt spid="102"/>
                                        </p:tgtEl>
                                        <p:attrNameLst>
                                          <p:attrName>ppt_x</p:attrName>
                                        </p:attrNameLst>
                                      </p:cBhvr>
                                      <p:tavLst>
                                        <p:tav tm="0">
                                          <p:val>
                                            <p:strVal val="#ppt_x"/>
                                          </p:val>
                                        </p:tav>
                                        <p:tav tm="100000">
                                          <p:val>
                                            <p:strVal val="#ppt_x"/>
                                          </p:val>
                                        </p:tav>
                                      </p:tavLst>
                                    </p:anim>
                                    <p:anim calcmode="lin" valueType="num">
                                      <p:cBhvr>
                                        <p:cTn id="54" dur="1000" fill="hold"/>
                                        <p:tgtEl>
                                          <p:spTgt spid="102"/>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0"/>
                                  </p:stCondLst>
                                  <p:childTnLst>
                                    <p:set>
                                      <p:cBhvr>
                                        <p:cTn id="56" dur="1" fill="hold">
                                          <p:stCondLst>
                                            <p:cond delay="0"/>
                                          </p:stCondLst>
                                        </p:cTn>
                                        <p:tgtEl>
                                          <p:spTgt spid="103"/>
                                        </p:tgtEl>
                                        <p:attrNameLst>
                                          <p:attrName>style.visibility</p:attrName>
                                        </p:attrNameLst>
                                      </p:cBhvr>
                                      <p:to>
                                        <p:strVal val="visible"/>
                                      </p:to>
                                    </p:set>
                                    <p:animEffect transition="in" filter="fade">
                                      <p:cBhvr>
                                        <p:cTn id="57" dur="1000"/>
                                        <p:tgtEl>
                                          <p:spTgt spid="103"/>
                                        </p:tgtEl>
                                      </p:cBhvr>
                                    </p:animEffect>
                                    <p:anim calcmode="lin" valueType="num">
                                      <p:cBhvr>
                                        <p:cTn id="58" dur="1000" fill="hold"/>
                                        <p:tgtEl>
                                          <p:spTgt spid="103"/>
                                        </p:tgtEl>
                                        <p:attrNameLst>
                                          <p:attrName>ppt_x</p:attrName>
                                        </p:attrNameLst>
                                      </p:cBhvr>
                                      <p:tavLst>
                                        <p:tav tm="0">
                                          <p:val>
                                            <p:strVal val="#ppt_x"/>
                                          </p:val>
                                        </p:tav>
                                        <p:tav tm="100000">
                                          <p:val>
                                            <p:strVal val="#ppt_x"/>
                                          </p:val>
                                        </p:tav>
                                      </p:tavLst>
                                    </p:anim>
                                    <p:anim calcmode="lin" valueType="num">
                                      <p:cBhvr>
                                        <p:cTn id="59" dur="1000" fill="hold"/>
                                        <p:tgtEl>
                                          <p:spTgt spid="103"/>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0"/>
                                  </p:stCondLst>
                                  <p:childTnLst>
                                    <p:set>
                                      <p:cBhvr>
                                        <p:cTn id="61" dur="1" fill="hold">
                                          <p:stCondLst>
                                            <p:cond delay="0"/>
                                          </p:stCondLst>
                                        </p:cTn>
                                        <p:tgtEl>
                                          <p:spTgt spid="104"/>
                                        </p:tgtEl>
                                        <p:attrNameLst>
                                          <p:attrName>style.visibility</p:attrName>
                                        </p:attrNameLst>
                                      </p:cBhvr>
                                      <p:to>
                                        <p:strVal val="visible"/>
                                      </p:to>
                                    </p:set>
                                    <p:animEffect transition="in" filter="fade">
                                      <p:cBhvr>
                                        <p:cTn id="62" dur="1000"/>
                                        <p:tgtEl>
                                          <p:spTgt spid="104"/>
                                        </p:tgtEl>
                                      </p:cBhvr>
                                    </p:animEffect>
                                    <p:anim calcmode="lin" valueType="num">
                                      <p:cBhvr>
                                        <p:cTn id="63" dur="1000" fill="hold"/>
                                        <p:tgtEl>
                                          <p:spTgt spid="104"/>
                                        </p:tgtEl>
                                        <p:attrNameLst>
                                          <p:attrName>ppt_x</p:attrName>
                                        </p:attrNameLst>
                                      </p:cBhvr>
                                      <p:tavLst>
                                        <p:tav tm="0">
                                          <p:val>
                                            <p:strVal val="#ppt_x"/>
                                          </p:val>
                                        </p:tav>
                                        <p:tav tm="100000">
                                          <p:val>
                                            <p:strVal val="#ppt_x"/>
                                          </p:val>
                                        </p:tav>
                                      </p:tavLst>
                                    </p:anim>
                                    <p:anim calcmode="lin" valueType="num">
                                      <p:cBhvr>
                                        <p:cTn id="64" dur="1000" fill="hold"/>
                                        <p:tgtEl>
                                          <p:spTgt spid="104"/>
                                        </p:tgtEl>
                                        <p:attrNameLst>
                                          <p:attrName>ppt_y</p:attrName>
                                        </p:attrNameLst>
                                      </p:cBhvr>
                                      <p:tavLst>
                                        <p:tav tm="0">
                                          <p:val>
                                            <p:strVal val="#ppt_y+.1"/>
                                          </p:val>
                                        </p:tav>
                                        <p:tav tm="100000">
                                          <p:val>
                                            <p:strVal val="#ppt_y"/>
                                          </p:val>
                                        </p:tav>
                                      </p:tavLst>
                                    </p:anim>
                                  </p:childTnLst>
                                </p:cTn>
                              </p:par>
                              <p:par>
                                <p:cTn id="65" presetID="42" presetClass="entr" presetSubtype="0" fill="hold" grpId="0" nodeType="withEffect">
                                  <p:stCondLst>
                                    <p:cond delay="0"/>
                                  </p:stCondLst>
                                  <p:childTnLst>
                                    <p:set>
                                      <p:cBhvr>
                                        <p:cTn id="66" dur="1" fill="hold">
                                          <p:stCondLst>
                                            <p:cond delay="0"/>
                                          </p:stCondLst>
                                        </p:cTn>
                                        <p:tgtEl>
                                          <p:spTgt spid="105"/>
                                        </p:tgtEl>
                                        <p:attrNameLst>
                                          <p:attrName>style.visibility</p:attrName>
                                        </p:attrNameLst>
                                      </p:cBhvr>
                                      <p:to>
                                        <p:strVal val="visible"/>
                                      </p:to>
                                    </p:set>
                                    <p:animEffect transition="in" filter="fade">
                                      <p:cBhvr>
                                        <p:cTn id="67" dur="1000"/>
                                        <p:tgtEl>
                                          <p:spTgt spid="105"/>
                                        </p:tgtEl>
                                      </p:cBhvr>
                                    </p:animEffect>
                                    <p:anim calcmode="lin" valueType="num">
                                      <p:cBhvr>
                                        <p:cTn id="68" dur="1000" fill="hold"/>
                                        <p:tgtEl>
                                          <p:spTgt spid="105"/>
                                        </p:tgtEl>
                                        <p:attrNameLst>
                                          <p:attrName>ppt_x</p:attrName>
                                        </p:attrNameLst>
                                      </p:cBhvr>
                                      <p:tavLst>
                                        <p:tav tm="0">
                                          <p:val>
                                            <p:strVal val="#ppt_x"/>
                                          </p:val>
                                        </p:tav>
                                        <p:tav tm="100000">
                                          <p:val>
                                            <p:strVal val="#ppt_x"/>
                                          </p:val>
                                        </p:tav>
                                      </p:tavLst>
                                    </p:anim>
                                    <p:anim calcmode="lin" valueType="num">
                                      <p:cBhvr>
                                        <p:cTn id="69" dur="1000" fill="hold"/>
                                        <p:tgtEl>
                                          <p:spTgt spid="105"/>
                                        </p:tgtEl>
                                        <p:attrNameLst>
                                          <p:attrName>ppt_y</p:attrName>
                                        </p:attrNameLst>
                                      </p:cBhvr>
                                      <p:tavLst>
                                        <p:tav tm="0">
                                          <p:val>
                                            <p:strVal val="#ppt_y+.1"/>
                                          </p:val>
                                        </p:tav>
                                        <p:tav tm="100000">
                                          <p:val>
                                            <p:strVal val="#ppt_y"/>
                                          </p:val>
                                        </p:tav>
                                      </p:tavLst>
                                    </p:anim>
                                  </p:childTnLst>
                                </p:cTn>
                              </p:par>
                              <p:par>
                                <p:cTn id="70" presetID="42" presetClass="entr" presetSubtype="0" fill="hold" grpId="0" nodeType="withEffect">
                                  <p:stCondLst>
                                    <p:cond delay="0"/>
                                  </p:stCondLst>
                                  <p:childTnLst>
                                    <p:set>
                                      <p:cBhvr>
                                        <p:cTn id="71" dur="1" fill="hold">
                                          <p:stCondLst>
                                            <p:cond delay="0"/>
                                          </p:stCondLst>
                                        </p:cTn>
                                        <p:tgtEl>
                                          <p:spTgt spid="106"/>
                                        </p:tgtEl>
                                        <p:attrNameLst>
                                          <p:attrName>style.visibility</p:attrName>
                                        </p:attrNameLst>
                                      </p:cBhvr>
                                      <p:to>
                                        <p:strVal val="visible"/>
                                      </p:to>
                                    </p:set>
                                    <p:animEffect transition="in" filter="fade">
                                      <p:cBhvr>
                                        <p:cTn id="72" dur="1000"/>
                                        <p:tgtEl>
                                          <p:spTgt spid="106"/>
                                        </p:tgtEl>
                                      </p:cBhvr>
                                    </p:animEffect>
                                    <p:anim calcmode="lin" valueType="num">
                                      <p:cBhvr>
                                        <p:cTn id="73" dur="1000" fill="hold"/>
                                        <p:tgtEl>
                                          <p:spTgt spid="106"/>
                                        </p:tgtEl>
                                        <p:attrNameLst>
                                          <p:attrName>ppt_x</p:attrName>
                                        </p:attrNameLst>
                                      </p:cBhvr>
                                      <p:tavLst>
                                        <p:tav tm="0">
                                          <p:val>
                                            <p:strVal val="#ppt_x"/>
                                          </p:val>
                                        </p:tav>
                                        <p:tav tm="100000">
                                          <p:val>
                                            <p:strVal val="#ppt_x"/>
                                          </p:val>
                                        </p:tav>
                                      </p:tavLst>
                                    </p:anim>
                                    <p:anim calcmode="lin" valueType="num">
                                      <p:cBhvr>
                                        <p:cTn id="74" dur="1000" fill="hold"/>
                                        <p:tgtEl>
                                          <p:spTgt spid="106"/>
                                        </p:tgtEl>
                                        <p:attrNameLst>
                                          <p:attrName>ppt_y</p:attrName>
                                        </p:attrNameLst>
                                      </p:cBhvr>
                                      <p:tavLst>
                                        <p:tav tm="0">
                                          <p:val>
                                            <p:strVal val="#ppt_y+.1"/>
                                          </p:val>
                                        </p:tav>
                                        <p:tav tm="100000">
                                          <p:val>
                                            <p:strVal val="#ppt_y"/>
                                          </p:val>
                                        </p:tav>
                                      </p:tavLst>
                                    </p:anim>
                                  </p:childTnLst>
                                </p:cTn>
                              </p:par>
                              <p:par>
                                <p:cTn id="75" presetID="42" presetClass="entr" presetSubtype="0" fill="hold" grpId="0" nodeType="withEffect">
                                  <p:stCondLst>
                                    <p:cond delay="0"/>
                                  </p:stCondLst>
                                  <p:childTnLst>
                                    <p:set>
                                      <p:cBhvr>
                                        <p:cTn id="76" dur="1" fill="hold">
                                          <p:stCondLst>
                                            <p:cond delay="0"/>
                                          </p:stCondLst>
                                        </p:cTn>
                                        <p:tgtEl>
                                          <p:spTgt spid="107"/>
                                        </p:tgtEl>
                                        <p:attrNameLst>
                                          <p:attrName>style.visibility</p:attrName>
                                        </p:attrNameLst>
                                      </p:cBhvr>
                                      <p:to>
                                        <p:strVal val="visible"/>
                                      </p:to>
                                    </p:set>
                                    <p:animEffect transition="in" filter="fade">
                                      <p:cBhvr>
                                        <p:cTn id="77" dur="1000"/>
                                        <p:tgtEl>
                                          <p:spTgt spid="107"/>
                                        </p:tgtEl>
                                      </p:cBhvr>
                                    </p:animEffect>
                                    <p:anim calcmode="lin" valueType="num">
                                      <p:cBhvr>
                                        <p:cTn id="78" dur="1000" fill="hold"/>
                                        <p:tgtEl>
                                          <p:spTgt spid="107"/>
                                        </p:tgtEl>
                                        <p:attrNameLst>
                                          <p:attrName>ppt_x</p:attrName>
                                        </p:attrNameLst>
                                      </p:cBhvr>
                                      <p:tavLst>
                                        <p:tav tm="0">
                                          <p:val>
                                            <p:strVal val="#ppt_x"/>
                                          </p:val>
                                        </p:tav>
                                        <p:tav tm="100000">
                                          <p:val>
                                            <p:strVal val="#ppt_x"/>
                                          </p:val>
                                        </p:tav>
                                      </p:tavLst>
                                    </p:anim>
                                    <p:anim calcmode="lin" valueType="num">
                                      <p:cBhvr>
                                        <p:cTn id="79" dur="1000" fill="hold"/>
                                        <p:tgtEl>
                                          <p:spTgt spid="107"/>
                                        </p:tgtEl>
                                        <p:attrNameLst>
                                          <p:attrName>ppt_y</p:attrName>
                                        </p:attrNameLst>
                                      </p:cBhvr>
                                      <p:tavLst>
                                        <p:tav tm="0">
                                          <p:val>
                                            <p:strVal val="#ppt_y+.1"/>
                                          </p:val>
                                        </p:tav>
                                        <p:tav tm="100000">
                                          <p:val>
                                            <p:strVal val="#ppt_y"/>
                                          </p:val>
                                        </p:tav>
                                      </p:tavLst>
                                    </p:anim>
                                  </p:childTnLst>
                                </p:cTn>
                              </p:par>
                            </p:childTnLst>
                          </p:cTn>
                        </p:par>
                      </p:childTnLst>
                    </p:cTn>
                  </p:par>
                  <p:par>
                    <p:cTn id="80" fill="hold">
                      <p:stCondLst>
                        <p:cond delay="indefinite"/>
                      </p:stCondLst>
                      <p:childTnLst>
                        <p:par>
                          <p:cTn id="81" fill="hold">
                            <p:stCondLst>
                              <p:cond delay="0"/>
                            </p:stCondLst>
                            <p:childTnLst>
                              <p:par>
                                <p:cTn id="82" presetID="14" presetClass="entr" presetSubtype="10" fill="hold" grpId="0" nodeType="clickEffect">
                                  <p:stCondLst>
                                    <p:cond delay="0"/>
                                  </p:stCondLst>
                                  <p:childTnLst>
                                    <p:set>
                                      <p:cBhvr>
                                        <p:cTn id="83" dur="1" fill="hold">
                                          <p:stCondLst>
                                            <p:cond delay="0"/>
                                          </p:stCondLst>
                                        </p:cTn>
                                        <p:tgtEl>
                                          <p:spTgt spid="114"/>
                                        </p:tgtEl>
                                        <p:attrNameLst>
                                          <p:attrName>style.visibility</p:attrName>
                                        </p:attrNameLst>
                                      </p:cBhvr>
                                      <p:to>
                                        <p:strVal val="visible"/>
                                      </p:to>
                                    </p:set>
                                    <p:animEffect transition="in" filter="randombar(horizontal)">
                                      <p:cBhvr>
                                        <p:cTn id="84" dur="500"/>
                                        <p:tgtEl>
                                          <p:spTgt spid="114"/>
                                        </p:tgtEl>
                                      </p:cBhvr>
                                    </p:animEffect>
                                  </p:childTnLst>
                                </p:cTn>
                              </p:par>
                              <p:par>
                                <p:cTn id="85" presetID="14" presetClass="entr" presetSubtype="10" fill="hold" grpId="0" nodeType="withEffect">
                                  <p:stCondLst>
                                    <p:cond delay="0"/>
                                  </p:stCondLst>
                                  <p:childTnLst>
                                    <p:set>
                                      <p:cBhvr>
                                        <p:cTn id="86" dur="1" fill="hold">
                                          <p:stCondLst>
                                            <p:cond delay="0"/>
                                          </p:stCondLst>
                                        </p:cTn>
                                        <p:tgtEl>
                                          <p:spTgt spid="115"/>
                                        </p:tgtEl>
                                        <p:attrNameLst>
                                          <p:attrName>style.visibility</p:attrName>
                                        </p:attrNameLst>
                                      </p:cBhvr>
                                      <p:to>
                                        <p:strVal val="visible"/>
                                      </p:to>
                                    </p:set>
                                    <p:animEffect transition="in" filter="randombar(horizontal)">
                                      <p:cBhvr>
                                        <p:cTn id="87" dur="500"/>
                                        <p:tgtEl>
                                          <p:spTgt spid="115"/>
                                        </p:tgtEl>
                                      </p:cBhvr>
                                    </p:animEffect>
                                  </p:childTnLst>
                                </p:cTn>
                              </p:par>
                              <p:par>
                                <p:cTn id="88" presetID="14" presetClass="entr" presetSubtype="10" fill="hold" grpId="0" nodeType="withEffect">
                                  <p:stCondLst>
                                    <p:cond delay="0"/>
                                  </p:stCondLst>
                                  <p:childTnLst>
                                    <p:set>
                                      <p:cBhvr>
                                        <p:cTn id="89" dur="1" fill="hold">
                                          <p:stCondLst>
                                            <p:cond delay="0"/>
                                          </p:stCondLst>
                                        </p:cTn>
                                        <p:tgtEl>
                                          <p:spTgt spid="119"/>
                                        </p:tgtEl>
                                        <p:attrNameLst>
                                          <p:attrName>style.visibility</p:attrName>
                                        </p:attrNameLst>
                                      </p:cBhvr>
                                      <p:to>
                                        <p:strVal val="visible"/>
                                      </p:to>
                                    </p:set>
                                    <p:animEffect transition="in" filter="randombar(horizontal)">
                                      <p:cBhvr>
                                        <p:cTn id="90" dur="500"/>
                                        <p:tgtEl>
                                          <p:spTgt spid="119"/>
                                        </p:tgtEl>
                                      </p:cBhvr>
                                    </p:animEffect>
                                  </p:childTnLst>
                                </p:cTn>
                              </p:par>
                              <p:par>
                                <p:cTn id="91" presetID="14" presetClass="entr" presetSubtype="10" fill="hold" grpId="0" nodeType="withEffect">
                                  <p:stCondLst>
                                    <p:cond delay="0"/>
                                  </p:stCondLst>
                                  <p:childTnLst>
                                    <p:set>
                                      <p:cBhvr>
                                        <p:cTn id="92" dur="1" fill="hold">
                                          <p:stCondLst>
                                            <p:cond delay="0"/>
                                          </p:stCondLst>
                                        </p:cTn>
                                        <p:tgtEl>
                                          <p:spTgt spid="120"/>
                                        </p:tgtEl>
                                        <p:attrNameLst>
                                          <p:attrName>style.visibility</p:attrName>
                                        </p:attrNameLst>
                                      </p:cBhvr>
                                      <p:to>
                                        <p:strVal val="visible"/>
                                      </p:to>
                                    </p:set>
                                    <p:animEffect transition="in" filter="randombar(horizontal)">
                                      <p:cBhvr>
                                        <p:cTn id="93" dur="500"/>
                                        <p:tgtEl>
                                          <p:spTgt spid="120"/>
                                        </p:tgtEl>
                                      </p:cBhvr>
                                    </p:animEffect>
                                  </p:childTnLst>
                                </p:cTn>
                              </p:par>
                              <p:par>
                                <p:cTn id="94" presetID="14" presetClass="entr" presetSubtype="10" fill="hold" grpId="0" nodeType="withEffect">
                                  <p:stCondLst>
                                    <p:cond delay="0"/>
                                  </p:stCondLst>
                                  <p:childTnLst>
                                    <p:set>
                                      <p:cBhvr>
                                        <p:cTn id="95" dur="1" fill="hold">
                                          <p:stCondLst>
                                            <p:cond delay="0"/>
                                          </p:stCondLst>
                                        </p:cTn>
                                        <p:tgtEl>
                                          <p:spTgt spid="122"/>
                                        </p:tgtEl>
                                        <p:attrNameLst>
                                          <p:attrName>style.visibility</p:attrName>
                                        </p:attrNameLst>
                                      </p:cBhvr>
                                      <p:to>
                                        <p:strVal val="visible"/>
                                      </p:to>
                                    </p:set>
                                    <p:animEffect transition="in" filter="randombar(horizontal)">
                                      <p:cBhvr>
                                        <p:cTn id="96" dur="500"/>
                                        <p:tgtEl>
                                          <p:spTgt spid="122"/>
                                        </p:tgtEl>
                                      </p:cBhvr>
                                    </p:animEffect>
                                  </p:childTnLst>
                                </p:cTn>
                              </p:par>
                              <p:par>
                                <p:cTn id="97" presetID="14" presetClass="entr" presetSubtype="10" fill="hold" grpId="0" nodeType="withEffect">
                                  <p:stCondLst>
                                    <p:cond delay="0"/>
                                  </p:stCondLst>
                                  <p:childTnLst>
                                    <p:set>
                                      <p:cBhvr>
                                        <p:cTn id="98" dur="1" fill="hold">
                                          <p:stCondLst>
                                            <p:cond delay="0"/>
                                          </p:stCondLst>
                                        </p:cTn>
                                        <p:tgtEl>
                                          <p:spTgt spid="123"/>
                                        </p:tgtEl>
                                        <p:attrNameLst>
                                          <p:attrName>style.visibility</p:attrName>
                                        </p:attrNameLst>
                                      </p:cBhvr>
                                      <p:to>
                                        <p:strVal val="visible"/>
                                      </p:to>
                                    </p:set>
                                    <p:animEffect transition="in" filter="randombar(horizontal)">
                                      <p:cBhvr>
                                        <p:cTn id="99" dur="500"/>
                                        <p:tgtEl>
                                          <p:spTgt spid="123"/>
                                        </p:tgtEl>
                                      </p:cBhvr>
                                    </p:animEffect>
                                  </p:childTnLst>
                                </p:cTn>
                              </p:par>
                              <p:par>
                                <p:cTn id="100" presetID="14" presetClass="entr" presetSubtype="10" fill="hold" grpId="0" nodeType="withEffect">
                                  <p:stCondLst>
                                    <p:cond delay="0"/>
                                  </p:stCondLst>
                                  <p:childTnLst>
                                    <p:set>
                                      <p:cBhvr>
                                        <p:cTn id="101" dur="1" fill="hold">
                                          <p:stCondLst>
                                            <p:cond delay="0"/>
                                          </p:stCondLst>
                                        </p:cTn>
                                        <p:tgtEl>
                                          <p:spTgt spid="125"/>
                                        </p:tgtEl>
                                        <p:attrNameLst>
                                          <p:attrName>style.visibility</p:attrName>
                                        </p:attrNameLst>
                                      </p:cBhvr>
                                      <p:to>
                                        <p:strVal val="visible"/>
                                      </p:to>
                                    </p:set>
                                    <p:animEffect transition="in" filter="randombar(horizontal)">
                                      <p:cBhvr>
                                        <p:cTn id="102" dur="500"/>
                                        <p:tgtEl>
                                          <p:spTgt spid="125"/>
                                        </p:tgtEl>
                                      </p:cBhvr>
                                    </p:animEffect>
                                  </p:childTnLst>
                                </p:cTn>
                              </p:par>
                              <p:par>
                                <p:cTn id="103" presetID="14" presetClass="entr" presetSubtype="10" fill="hold" grpId="0" nodeType="withEffect">
                                  <p:stCondLst>
                                    <p:cond delay="0"/>
                                  </p:stCondLst>
                                  <p:childTnLst>
                                    <p:set>
                                      <p:cBhvr>
                                        <p:cTn id="104" dur="1" fill="hold">
                                          <p:stCondLst>
                                            <p:cond delay="0"/>
                                          </p:stCondLst>
                                        </p:cTn>
                                        <p:tgtEl>
                                          <p:spTgt spid="126"/>
                                        </p:tgtEl>
                                        <p:attrNameLst>
                                          <p:attrName>style.visibility</p:attrName>
                                        </p:attrNameLst>
                                      </p:cBhvr>
                                      <p:to>
                                        <p:strVal val="visible"/>
                                      </p:to>
                                    </p:set>
                                    <p:animEffect transition="in" filter="randombar(horizontal)">
                                      <p:cBhvr>
                                        <p:cTn id="105" dur="500"/>
                                        <p:tgtEl>
                                          <p:spTgt spid="126"/>
                                        </p:tgtEl>
                                      </p:cBhvr>
                                    </p:animEffect>
                                  </p:childTnLst>
                                </p:cTn>
                              </p:par>
                              <p:par>
                                <p:cTn id="106" presetID="14" presetClass="entr" presetSubtype="10" fill="hold" grpId="0" nodeType="withEffect">
                                  <p:stCondLst>
                                    <p:cond delay="0"/>
                                  </p:stCondLst>
                                  <p:childTnLst>
                                    <p:set>
                                      <p:cBhvr>
                                        <p:cTn id="107" dur="1" fill="hold">
                                          <p:stCondLst>
                                            <p:cond delay="0"/>
                                          </p:stCondLst>
                                        </p:cTn>
                                        <p:tgtEl>
                                          <p:spTgt spid="128"/>
                                        </p:tgtEl>
                                        <p:attrNameLst>
                                          <p:attrName>style.visibility</p:attrName>
                                        </p:attrNameLst>
                                      </p:cBhvr>
                                      <p:to>
                                        <p:strVal val="visible"/>
                                      </p:to>
                                    </p:set>
                                    <p:animEffect transition="in" filter="randombar(horizontal)">
                                      <p:cBhvr>
                                        <p:cTn id="108" dur="500"/>
                                        <p:tgtEl>
                                          <p:spTgt spid="128"/>
                                        </p:tgtEl>
                                      </p:cBhvr>
                                    </p:animEffect>
                                  </p:childTnLst>
                                </p:cTn>
                              </p:par>
                              <p:par>
                                <p:cTn id="109" presetID="14" presetClass="entr" presetSubtype="10" fill="hold" grpId="0" nodeType="withEffect">
                                  <p:stCondLst>
                                    <p:cond delay="0"/>
                                  </p:stCondLst>
                                  <p:childTnLst>
                                    <p:set>
                                      <p:cBhvr>
                                        <p:cTn id="110" dur="1" fill="hold">
                                          <p:stCondLst>
                                            <p:cond delay="0"/>
                                          </p:stCondLst>
                                        </p:cTn>
                                        <p:tgtEl>
                                          <p:spTgt spid="129"/>
                                        </p:tgtEl>
                                        <p:attrNameLst>
                                          <p:attrName>style.visibility</p:attrName>
                                        </p:attrNameLst>
                                      </p:cBhvr>
                                      <p:to>
                                        <p:strVal val="visible"/>
                                      </p:to>
                                    </p:set>
                                    <p:animEffect transition="in" filter="randombar(horizontal)">
                                      <p:cBhvr>
                                        <p:cTn id="111" dur="500"/>
                                        <p:tgtEl>
                                          <p:spTgt spid="129"/>
                                        </p:tgtEl>
                                      </p:cBhvr>
                                    </p:animEffect>
                                  </p:childTnLst>
                                </p:cTn>
                              </p:par>
                              <p:par>
                                <p:cTn id="112" presetID="14" presetClass="entr" presetSubtype="10" fill="hold" grpId="0" nodeType="withEffect">
                                  <p:stCondLst>
                                    <p:cond delay="0"/>
                                  </p:stCondLst>
                                  <p:childTnLst>
                                    <p:set>
                                      <p:cBhvr>
                                        <p:cTn id="113" dur="1" fill="hold">
                                          <p:stCondLst>
                                            <p:cond delay="0"/>
                                          </p:stCondLst>
                                        </p:cTn>
                                        <p:tgtEl>
                                          <p:spTgt spid="131"/>
                                        </p:tgtEl>
                                        <p:attrNameLst>
                                          <p:attrName>style.visibility</p:attrName>
                                        </p:attrNameLst>
                                      </p:cBhvr>
                                      <p:to>
                                        <p:strVal val="visible"/>
                                      </p:to>
                                    </p:set>
                                    <p:animEffect transition="in" filter="randombar(horizontal)">
                                      <p:cBhvr>
                                        <p:cTn id="114" dur="500"/>
                                        <p:tgtEl>
                                          <p:spTgt spid="131"/>
                                        </p:tgtEl>
                                      </p:cBhvr>
                                    </p:animEffect>
                                  </p:childTnLst>
                                </p:cTn>
                              </p:par>
                              <p:par>
                                <p:cTn id="115" presetID="14" presetClass="entr" presetSubtype="10" fill="hold" grpId="0" nodeType="withEffect">
                                  <p:stCondLst>
                                    <p:cond delay="0"/>
                                  </p:stCondLst>
                                  <p:childTnLst>
                                    <p:set>
                                      <p:cBhvr>
                                        <p:cTn id="116" dur="1" fill="hold">
                                          <p:stCondLst>
                                            <p:cond delay="0"/>
                                          </p:stCondLst>
                                        </p:cTn>
                                        <p:tgtEl>
                                          <p:spTgt spid="132"/>
                                        </p:tgtEl>
                                        <p:attrNameLst>
                                          <p:attrName>style.visibility</p:attrName>
                                        </p:attrNameLst>
                                      </p:cBhvr>
                                      <p:to>
                                        <p:strVal val="visible"/>
                                      </p:to>
                                    </p:set>
                                    <p:animEffect transition="in" filter="randombar(horizontal)">
                                      <p:cBhvr>
                                        <p:cTn id="117" dur="500"/>
                                        <p:tgtEl>
                                          <p:spTgt spid="1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4" grpId="0" animBg="1"/>
      <p:bldP spid="83" grpId="0" animBg="1"/>
      <p:bldP spid="93" grpId="0" animBg="1"/>
      <p:bldP spid="96" grpId="0" animBg="1"/>
      <p:bldP spid="97" grpId="0" animBg="1"/>
      <p:bldP spid="98" grpId="0" animBg="1"/>
      <p:bldP spid="99" grpId="0" animBg="1"/>
      <p:bldP spid="100" grpId="0" animBg="1"/>
      <p:bldP spid="101" grpId="0" animBg="1"/>
      <p:bldP spid="102" grpId="0" animBg="1"/>
      <p:bldP spid="103" grpId="0" animBg="1"/>
      <p:bldP spid="104" grpId="0" animBg="1"/>
      <p:bldP spid="105" grpId="0"/>
      <p:bldP spid="106" grpId="0"/>
      <p:bldP spid="107" grpId="0"/>
      <p:bldP spid="114" grpId="0"/>
      <p:bldP spid="115" grpId="0"/>
      <p:bldP spid="119" grpId="0"/>
      <p:bldP spid="120" grpId="0"/>
      <p:bldP spid="122" grpId="0"/>
      <p:bldP spid="123" grpId="0"/>
      <p:bldP spid="125" grpId="0"/>
      <p:bldP spid="126" grpId="0"/>
      <p:bldP spid="128" grpId="0"/>
      <p:bldP spid="129" grpId="0"/>
      <p:bldP spid="131" grpId="0"/>
      <p:bldP spid="132" grpId="0"/>
    </p:bldLst>
  </p:timing>
</p:sld>
</file>

<file path=ppt/theme/theme1.xml><?xml version="1.0" encoding="utf-8"?>
<a:theme xmlns:a="http://schemas.openxmlformats.org/drawingml/2006/main" name="Office Theme">
  <a:themeElements>
    <a:clrScheme name="Custom 108">
      <a:dk1>
        <a:sysClr val="windowText" lastClr="000000"/>
      </a:dk1>
      <a:lt1>
        <a:sysClr val="window" lastClr="FFFFFF"/>
      </a:lt1>
      <a:dk2>
        <a:srgbClr val="44546A"/>
      </a:dk2>
      <a:lt2>
        <a:srgbClr val="E7E6E6"/>
      </a:lt2>
      <a:accent1>
        <a:srgbClr val="5088E3"/>
      </a:accent1>
      <a:accent2>
        <a:srgbClr val="62BBF5"/>
      </a:accent2>
      <a:accent3>
        <a:srgbClr val="C7DFE8"/>
      </a:accent3>
      <a:accent4>
        <a:srgbClr val="69B766"/>
      </a:accent4>
      <a:accent5>
        <a:srgbClr val="57AC2B"/>
      </a:accent5>
      <a:accent6>
        <a:srgbClr val="50891B"/>
      </a:accent6>
      <a:hlink>
        <a:srgbClr val="0563C1"/>
      </a:hlink>
      <a:folHlink>
        <a:srgbClr val="954F72"/>
      </a:folHlink>
    </a:clrScheme>
    <a:fontScheme name="Century Gothic和方正清刻本悦宋简体">
      <a:majorFont>
        <a:latin typeface="Century Gothic"/>
        <a:ea typeface="方正清刻本悦宋简体"/>
        <a:cs typeface=""/>
      </a:majorFont>
      <a:minorFont>
        <a:latin typeface="Century Gothic"/>
        <a:ea typeface="微软雅黑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Custom 108">
    <a:dk1>
      <a:sysClr val="windowText" lastClr="000000"/>
    </a:dk1>
    <a:lt1>
      <a:sysClr val="window" lastClr="FFFFFF"/>
    </a:lt1>
    <a:dk2>
      <a:srgbClr val="44546A"/>
    </a:dk2>
    <a:lt2>
      <a:srgbClr val="E7E6E6"/>
    </a:lt2>
    <a:accent1>
      <a:srgbClr val="5088E3"/>
    </a:accent1>
    <a:accent2>
      <a:srgbClr val="62BBF5"/>
    </a:accent2>
    <a:accent3>
      <a:srgbClr val="75B5DB"/>
    </a:accent3>
    <a:accent4>
      <a:srgbClr val="69B766"/>
    </a:accent4>
    <a:accent5>
      <a:srgbClr val="57AC2B"/>
    </a:accent5>
    <a:accent6>
      <a:srgbClr val="50891B"/>
    </a:accent6>
    <a:hlink>
      <a:srgbClr val="0563C1"/>
    </a:hlink>
    <a:folHlink>
      <a:srgbClr val="954F72"/>
    </a:folHlink>
  </a:clrScheme>
</a:themeOverride>
</file>

<file path=ppt/theme/themeOverride2.xml><?xml version="1.0" encoding="utf-8"?>
<a:themeOverride xmlns:a="http://schemas.openxmlformats.org/drawingml/2006/main">
  <a:clrScheme name="Custom 108">
    <a:dk1>
      <a:sysClr val="windowText" lastClr="000000"/>
    </a:dk1>
    <a:lt1>
      <a:sysClr val="window" lastClr="FFFFFF"/>
    </a:lt1>
    <a:dk2>
      <a:srgbClr val="44546A"/>
    </a:dk2>
    <a:lt2>
      <a:srgbClr val="E7E6E6"/>
    </a:lt2>
    <a:accent1>
      <a:srgbClr val="5088E3"/>
    </a:accent1>
    <a:accent2>
      <a:srgbClr val="62BBF5"/>
    </a:accent2>
    <a:accent3>
      <a:srgbClr val="75B5DB"/>
    </a:accent3>
    <a:accent4>
      <a:srgbClr val="69B766"/>
    </a:accent4>
    <a:accent5>
      <a:srgbClr val="57AC2B"/>
    </a:accent5>
    <a:accent6>
      <a:srgbClr val="50891B"/>
    </a:accent6>
    <a:hlink>
      <a:srgbClr val="0563C1"/>
    </a:hlink>
    <a:folHlink>
      <a:srgbClr val="954F72"/>
    </a:folHlink>
  </a:clrScheme>
</a:themeOverride>
</file>

<file path=ppt/theme/themeOverride3.xml><?xml version="1.0" encoding="utf-8"?>
<a:themeOverride xmlns:a="http://schemas.openxmlformats.org/drawingml/2006/main">
  <a:clrScheme name="Custom 108">
    <a:dk1>
      <a:sysClr val="windowText" lastClr="000000"/>
    </a:dk1>
    <a:lt1>
      <a:sysClr val="window" lastClr="FFFFFF"/>
    </a:lt1>
    <a:dk2>
      <a:srgbClr val="44546A"/>
    </a:dk2>
    <a:lt2>
      <a:srgbClr val="E7E6E6"/>
    </a:lt2>
    <a:accent1>
      <a:srgbClr val="5088E3"/>
    </a:accent1>
    <a:accent2>
      <a:srgbClr val="62BBF5"/>
    </a:accent2>
    <a:accent3>
      <a:srgbClr val="75B5DB"/>
    </a:accent3>
    <a:accent4>
      <a:srgbClr val="69B766"/>
    </a:accent4>
    <a:accent5>
      <a:srgbClr val="57AC2B"/>
    </a:accent5>
    <a:accent6>
      <a:srgbClr val="50891B"/>
    </a:accent6>
    <a:hlink>
      <a:srgbClr val="0563C1"/>
    </a:hlink>
    <a:folHlink>
      <a:srgbClr val="954F72"/>
    </a:folHlink>
  </a:clrScheme>
</a:themeOverride>
</file>

<file path=ppt/theme/themeOverride4.xml><?xml version="1.0" encoding="utf-8"?>
<a:themeOverride xmlns:a="http://schemas.openxmlformats.org/drawingml/2006/main">
  <a:clrScheme name="Custom 108">
    <a:dk1>
      <a:sysClr val="windowText" lastClr="000000"/>
    </a:dk1>
    <a:lt1>
      <a:sysClr val="window" lastClr="FFFFFF"/>
    </a:lt1>
    <a:dk2>
      <a:srgbClr val="44546A"/>
    </a:dk2>
    <a:lt2>
      <a:srgbClr val="E7E6E6"/>
    </a:lt2>
    <a:accent1>
      <a:srgbClr val="5088E3"/>
    </a:accent1>
    <a:accent2>
      <a:srgbClr val="62BBF5"/>
    </a:accent2>
    <a:accent3>
      <a:srgbClr val="75B5DB"/>
    </a:accent3>
    <a:accent4>
      <a:srgbClr val="69B766"/>
    </a:accent4>
    <a:accent5>
      <a:srgbClr val="57AC2B"/>
    </a:accent5>
    <a:accent6>
      <a:srgbClr val="50891B"/>
    </a:accent6>
    <a:hlink>
      <a:srgbClr val="0563C1"/>
    </a:hlink>
    <a:folHlink>
      <a:srgbClr val="954F72"/>
    </a:folHlink>
  </a:clrScheme>
</a:themeOverride>
</file>

<file path=ppt/theme/themeOverride5.xml><?xml version="1.0" encoding="utf-8"?>
<a:themeOverride xmlns:a="http://schemas.openxmlformats.org/drawingml/2006/main">
  <a:clrScheme name="Custom 108">
    <a:dk1>
      <a:sysClr val="windowText" lastClr="000000"/>
    </a:dk1>
    <a:lt1>
      <a:sysClr val="window" lastClr="FFFFFF"/>
    </a:lt1>
    <a:dk2>
      <a:srgbClr val="44546A"/>
    </a:dk2>
    <a:lt2>
      <a:srgbClr val="E7E6E6"/>
    </a:lt2>
    <a:accent1>
      <a:srgbClr val="5088E3"/>
    </a:accent1>
    <a:accent2>
      <a:srgbClr val="62BBF5"/>
    </a:accent2>
    <a:accent3>
      <a:srgbClr val="75B5DB"/>
    </a:accent3>
    <a:accent4>
      <a:srgbClr val="69B766"/>
    </a:accent4>
    <a:accent5>
      <a:srgbClr val="57AC2B"/>
    </a:accent5>
    <a:accent6>
      <a:srgbClr val="50891B"/>
    </a:accent6>
    <a:hlink>
      <a:srgbClr val="0563C1"/>
    </a:hlink>
    <a:folHlink>
      <a:srgbClr val="954F72"/>
    </a:folHlink>
  </a:clrScheme>
</a:themeOverride>
</file>

<file path=ppt/theme/themeOverride6.xml><?xml version="1.0" encoding="utf-8"?>
<a:themeOverride xmlns:a="http://schemas.openxmlformats.org/drawingml/2006/main">
  <a:clrScheme name="Custom 108">
    <a:dk1>
      <a:sysClr val="windowText" lastClr="000000"/>
    </a:dk1>
    <a:lt1>
      <a:sysClr val="window" lastClr="FFFFFF"/>
    </a:lt1>
    <a:dk2>
      <a:srgbClr val="44546A"/>
    </a:dk2>
    <a:lt2>
      <a:srgbClr val="E7E6E6"/>
    </a:lt2>
    <a:accent1>
      <a:srgbClr val="5088E3"/>
    </a:accent1>
    <a:accent2>
      <a:srgbClr val="62BBF5"/>
    </a:accent2>
    <a:accent3>
      <a:srgbClr val="75B5DB"/>
    </a:accent3>
    <a:accent4>
      <a:srgbClr val="69B766"/>
    </a:accent4>
    <a:accent5>
      <a:srgbClr val="57AC2B"/>
    </a:accent5>
    <a:accent6>
      <a:srgbClr val="50891B"/>
    </a:accent6>
    <a:hlink>
      <a:srgbClr val="0563C1"/>
    </a:hlink>
    <a:folHlink>
      <a:srgbClr val="954F72"/>
    </a:folHlink>
  </a:clrScheme>
</a:themeOverride>
</file>

<file path=ppt/theme/themeOverride7.xml><?xml version="1.0" encoding="utf-8"?>
<a:themeOverride xmlns:a="http://schemas.openxmlformats.org/drawingml/2006/main">
  <a:clrScheme name="Custom 108">
    <a:dk1>
      <a:sysClr val="windowText" lastClr="000000"/>
    </a:dk1>
    <a:lt1>
      <a:sysClr val="window" lastClr="FFFFFF"/>
    </a:lt1>
    <a:dk2>
      <a:srgbClr val="44546A"/>
    </a:dk2>
    <a:lt2>
      <a:srgbClr val="E7E6E6"/>
    </a:lt2>
    <a:accent1>
      <a:srgbClr val="5088E3"/>
    </a:accent1>
    <a:accent2>
      <a:srgbClr val="62BBF5"/>
    </a:accent2>
    <a:accent3>
      <a:srgbClr val="75B5DB"/>
    </a:accent3>
    <a:accent4>
      <a:srgbClr val="69B766"/>
    </a:accent4>
    <a:accent5>
      <a:srgbClr val="57AC2B"/>
    </a:accent5>
    <a:accent6>
      <a:srgbClr val="50891B"/>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otalTime>313</TotalTime>
  <Words>1130</Words>
  <Application>Microsoft Office PowerPoint</Application>
  <PresentationFormat>宽屏</PresentationFormat>
  <Paragraphs>209</Paragraphs>
  <Slides>20</Slides>
  <Notes>2</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20</vt:i4>
      </vt:variant>
    </vt:vector>
  </HeadingPairs>
  <TitlesOfParts>
    <vt:vector size="24" baseType="lpstr">
      <vt:lpstr>方正清刻本悦宋简体</vt:lpstr>
      <vt:lpstr>Arial</vt:lpstr>
      <vt:lpstr>Century Gothic</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fsw</dc:creator>
  <cp:lastModifiedBy>Windows 用户</cp:lastModifiedBy>
  <cp:revision>42</cp:revision>
  <dcterms:created xsi:type="dcterms:W3CDTF">2019-01-16T04:52:46Z</dcterms:created>
  <dcterms:modified xsi:type="dcterms:W3CDTF">2020-10-22T03:07:02Z</dcterms:modified>
</cp:coreProperties>
</file>

<file path=docProps/thumbnail.jpeg>
</file>